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11" r:id="rId2"/>
    <p:sldId id="4093" r:id="rId3"/>
    <p:sldId id="574" r:id="rId4"/>
    <p:sldId id="562" r:id="rId5"/>
    <p:sldId id="4125" r:id="rId6"/>
    <p:sldId id="4123" r:id="rId7"/>
    <p:sldId id="4129" r:id="rId8"/>
    <p:sldId id="4119" r:id="rId9"/>
    <p:sldId id="4114" r:id="rId10"/>
    <p:sldId id="4095" r:id="rId11"/>
    <p:sldId id="3328" r:id="rId12"/>
    <p:sldId id="459" r:id="rId13"/>
    <p:sldId id="461" r:id="rId14"/>
    <p:sldId id="460" r:id="rId15"/>
    <p:sldId id="462" r:id="rId16"/>
    <p:sldId id="4113" r:id="rId17"/>
    <p:sldId id="4097" r:id="rId18"/>
    <p:sldId id="3324" r:id="rId19"/>
    <p:sldId id="278" r:id="rId20"/>
    <p:sldId id="276" r:id="rId21"/>
    <p:sldId id="3312" r:id="rId22"/>
    <p:sldId id="4122" r:id="rId23"/>
    <p:sldId id="463" r:id="rId24"/>
    <p:sldId id="584" r:id="rId25"/>
    <p:sldId id="279" r:id="rId26"/>
    <p:sldId id="4130" r:id="rId27"/>
    <p:sldId id="277" r:id="rId28"/>
    <p:sldId id="282" r:id="rId29"/>
    <p:sldId id="4105" r:id="rId30"/>
    <p:sldId id="4120" r:id="rId31"/>
  </p:sldIdLst>
  <p:sldSz cx="12192000" cy="6858000"/>
  <p:notesSz cx="6858000" cy="9144000"/>
  <p:defaultTextStyle>
    <a:defPPr>
      <a:defRPr lang="en-A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FE0"/>
    <a:srgbClr val="C18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0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9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363C7-4D15-F24B-80B0-AA616CF0ADE7}" type="doc">
      <dgm:prSet loTypeId="urn:microsoft.com/office/officeart/2005/8/layout/hProcess9" loCatId="" qsTypeId="urn:microsoft.com/office/officeart/2005/8/quickstyle/simple1" qsCatId="simple" csTypeId="urn:microsoft.com/office/officeart/2005/8/colors/colorful5" csCatId="colorful" phldr="1"/>
      <dgm:spPr/>
    </dgm:pt>
    <dgm:pt modelId="{F0494E10-3C3C-CA4B-A780-1BF0F7224216}">
      <dgm:prSet phldrT="[Text]"/>
      <dgm:spPr/>
      <dgm:t>
        <a:bodyPr/>
        <a:lstStyle/>
        <a:p>
          <a:r>
            <a:rPr lang="en-GB"/>
            <a:t>Daxil Edilmələr</a:t>
          </a:r>
        </a:p>
      </dgm:t>
    </dgm:pt>
    <dgm:pt modelId="{BAB482DF-A65D-9C47-BC03-6B02A938DEE5}" type="parTrans" cxnId="{273FB426-FE60-BC41-95CD-9A08DB452EC3}">
      <dgm:prSet/>
      <dgm:spPr/>
      <dgm:t>
        <a:bodyPr/>
        <a:lstStyle/>
        <a:p>
          <a:endParaRPr lang="en-GB"/>
        </a:p>
      </dgm:t>
    </dgm:pt>
    <dgm:pt modelId="{D8ABEBFD-FEE9-9846-9E4A-7C86AADA1647}" type="sibTrans" cxnId="{273FB426-FE60-BC41-95CD-9A08DB452EC3}">
      <dgm:prSet/>
      <dgm:spPr/>
      <dgm:t>
        <a:bodyPr/>
        <a:lstStyle/>
        <a:p>
          <a:endParaRPr lang="en-GB"/>
        </a:p>
      </dgm:t>
    </dgm:pt>
    <dgm:pt modelId="{F8922DEA-B785-DD45-B64F-ADA24FB16C5B}">
      <dgm:prSet phldrT="[Text]"/>
      <dgm:spPr/>
      <dgm:t>
        <a:bodyPr/>
        <a:lstStyle/>
        <a:p>
          <a:r>
            <a:rPr lang="en-GB"/>
            <a:t>Fəaliyyətlər</a:t>
          </a:r>
        </a:p>
      </dgm:t>
    </dgm:pt>
    <dgm:pt modelId="{3748F734-9E67-7745-BC95-79F3A0164D76}" type="parTrans" cxnId="{9322B1CE-8B29-794D-BA56-EA02B5777D33}">
      <dgm:prSet/>
      <dgm:spPr/>
      <dgm:t>
        <a:bodyPr/>
        <a:lstStyle/>
        <a:p>
          <a:endParaRPr lang="en-GB"/>
        </a:p>
      </dgm:t>
    </dgm:pt>
    <dgm:pt modelId="{B7C2769E-3229-EF4C-A6F5-0F3FB3A3AE5F}" type="sibTrans" cxnId="{9322B1CE-8B29-794D-BA56-EA02B5777D33}">
      <dgm:prSet/>
      <dgm:spPr/>
      <dgm:t>
        <a:bodyPr/>
        <a:lstStyle/>
        <a:p>
          <a:endParaRPr lang="en-GB"/>
        </a:p>
      </dgm:t>
    </dgm:pt>
    <dgm:pt modelId="{C9FC4FCD-5E94-9043-A815-0EF1038B1B71}">
      <dgm:prSet phldrT="[Text]"/>
      <dgm:spPr/>
      <dgm:t>
        <a:bodyPr/>
        <a:lstStyle/>
        <a:p>
          <a:r>
            <a:rPr lang="en-GB"/>
            <a:t>Hasilat</a:t>
          </a:r>
        </a:p>
      </dgm:t>
    </dgm:pt>
    <dgm:pt modelId="{DE0AE9DE-C1D6-4646-AC19-86C63FF817E3}" type="parTrans" cxnId="{4AF48EAF-0898-AD46-9A6F-96843D12FF98}">
      <dgm:prSet/>
      <dgm:spPr/>
      <dgm:t>
        <a:bodyPr/>
        <a:lstStyle/>
        <a:p>
          <a:endParaRPr lang="en-GB"/>
        </a:p>
      </dgm:t>
    </dgm:pt>
    <dgm:pt modelId="{F7A4CA29-CC58-B549-827E-7E1DBA045641}" type="sibTrans" cxnId="{4AF48EAF-0898-AD46-9A6F-96843D12FF98}">
      <dgm:prSet/>
      <dgm:spPr/>
      <dgm:t>
        <a:bodyPr/>
        <a:lstStyle/>
        <a:p>
          <a:endParaRPr lang="en-GB"/>
        </a:p>
      </dgm:t>
    </dgm:pt>
    <dgm:pt modelId="{03994759-9106-FB4F-B7E9-0D56B14388C6}">
      <dgm:prSet phldrT="[Text]"/>
      <dgm:spPr/>
      <dgm:t>
        <a:bodyPr/>
        <a:lstStyle/>
        <a:p>
          <a:r>
            <a:rPr lang="en-GB"/>
            <a:t>Yaxıın</a:t>
          </a:r>
        </a:p>
        <a:p>
          <a:r>
            <a:rPr lang="en-GB"/>
            <a:t>Nəticələr</a:t>
          </a:r>
        </a:p>
      </dgm:t>
    </dgm:pt>
    <dgm:pt modelId="{13BAD9D8-E513-A84A-A5C2-024EA7523539}" type="parTrans" cxnId="{44E145F4-2FAD-F243-9E30-4F25249C2627}">
      <dgm:prSet/>
      <dgm:spPr/>
      <dgm:t>
        <a:bodyPr/>
        <a:lstStyle/>
        <a:p>
          <a:endParaRPr lang="en-GB"/>
        </a:p>
      </dgm:t>
    </dgm:pt>
    <dgm:pt modelId="{754163E8-6FE0-0F44-86A6-66D1EBF3EBE4}" type="sibTrans" cxnId="{44E145F4-2FAD-F243-9E30-4F25249C2627}">
      <dgm:prSet/>
      <dgm:spPr/>
      <dgm:t>
        <a:bodyPr/>
        <a:lstStyle/>
        <a:p>
          <a:endParaRPr lang="en-GB"/>
        </a:p>
      </dgm:t>
    </dgm:pt>
    <dgm:pt modelId="{05AD16ED-3C0A-E944-A046-26758BF2D18E}">
      <dgm:prSet phldrT="[Text]"/>
      <dgm:spPr/>
      <dgm:t>
        <a:bodyPr/>
        <a:lstStyle/>
        <a:p>
          <a:r>
            <a:rPr lang="en-GB"/>
            <a:t>Uzaq</a:t>
          </a:r>
        </a:p>
        <a:p>
          <a:r>
            <a:rPr lang="en-GB"/>
            <a:t>Nəticələr</a:t>
          </a:r>
        </a:p>
      </dgm:t>
    </dgm:pt>
    <dgm:pt modelId="{D3DD7DDB-80A1-F349-B171-641AF350281C}" type="parTrans" cxnId="{424DE686-84A3-5543-B072-B23DC08904C5}">
      <dgm:prSet/>
      <dgm:spPr/>
      <dgm:t>
        <a:bodyPr/>
        <a:lstStyle/>
        <a:p>
          <a:endParaRPr lang="en-GB"/>
        </a:p>
      </dgm:t>
    </dgm:pt>
    <dgm:pt modelId="{76C843E3-9DFD-B749-92FE-AA62F9B7F62C}" type="sibTrans" cxnId="{424DE686-84A3-5543-B072-B23DC08904C5}">
      <dgm:prSet/>
      <dgm:spPr/>
      <dgm:t>
        <a:bodyPr/>
        <a:lstStyle/>
        <a:p>
          <a:endParaRPr lang="en-GB"/>
        </a:p>
      </dgm:t>
    </dgm:pt>
    <dgm:pt modelId="{E5BFD9F8-C5C5-EB4A-972C-B500CD7C5215}">
      <dgm:prSet phldrT="[Text]"/>
      <dgm:spPr/>
      <dgm:t>
        <a:bodyPr/>
        <a:lstStyle/>
        <a:p>
          <a:r>
            <a:rPr lang="en-GB"/>
            <a:t>Təsirlər</a:t>
          </a:r>
        </a:p>
      </dgm:t>
    </dgm:pt>
    <dgm:pt modelId="{ED51BE39-E220-EF42-8E12-32DF08F6634B}" type="parTrans" cxnId="{B6C8CE39-2BDE-F941-A14C-5447914CA95E}">
      <dgm:prSet/>
      <dgm:spPr/>
      <dgm:t>
        <a:bodyPr/>
        <a:lstStyle/>
        <a:p>
          <a:endParaRPr lang="en-GB"/>
        </a:p>
      </dgm:t>
    </dgm:pt>
    <dgm:pt modelId="{42021E71-D34A-3F4F-8D3A-C84DE5598BD1}" type="sibTrans" cxnId="{B6C8CE39-2BDE-F941-A14C-5447914CA95E}">
      <dgm:prSet/>
      <dgm:spPr/>
      <dgm:t>
        <a:bodyPr/>
        <a:lstStyle/>
        <a:p>
          <a:endParaRPr lang="en-GB"/>
        </a:p>
      </dgm:t>
    </dgm:pt>
    <dgm:pt modelId="{C39A377E-D7F5-F641-B189-6672EE1745A7}" type="pres">
      <dgm:prSet presAssocID="{33F363C7-4D15-F24B-80B0-AA616CF0ADE7}" presName="CompostProcess" presStyleCnt="0">
        <dgm:presLayoutVars>
          <dgm:dir/>
          <dgm:resizeHandles val="exact"/>
        </dgm:presLayoutVars>
      </dgm:prSet>
      <dgm:spPr/>
    </dgm:pt>
    <dgm:pt modelId="{6F24AC6F-171B-1948-B2B4-609E9B04E74A}" type="pres">
      <dgm:prSet presAssocID="{33F363C7-4D15-F24B-80B0-AA616CF0ADE7}" presName="arrow" presStyleLbl="bgShp" presStyleIdx="0" presStyleCnt="1"/>
      <dgm:spPr/>
    </dgm:pt>
    <dgm:pt modelId="{34000463-4295-8A4B-838E-104D7BDC5DD3}" type="pres">
      <dgm:prSet presAssocID="{33F363C7-4D15-F24B-80B0-AA616CF0ADE7}" presName="linearProcess" presStyleCnt="0"/>
      <dgm:spPr/>
    </dgm:pt>
    <dgm:pt modelId="{34203ABF-FFBA-A64A-BB05-A95324F7AE04}" type="pres">
      <dgm:prSet presAssocID="{F0494E10-3C3C-CA4B-A780-1BF0F7224216}" presName="textNode" presStyleLbl="node1" presStyleIdx="0" presStyleCnt="6">
        <dgm:presLayoutVars>
          <dgm:bulletEnabled val="1"/>
        </dgm:presLayoutVars>
      </dgm:prSet>
      <dgm:spPr/>
    </dgm:pt>
    <dgm:pt modelId="{1E939708-1309-6B40-B578-EA512197A230}" type="pres">
      <dgm:prSet presAssocID="{D8ABEBFD-FEE9-9846-9E4A-7C86AADA1647}" presName="sibTrans" presStyleCnt="0"/>
      <dgm:spPr/>
    </dgm:pt>
    <dgm:pt modelId="{CA075702-EA47-634A-86E7-AA48173CBACF}" type="pres">
      <dgm:prSet presAssocID="{F8922DEA-B785-DD45-B64F-ADA24FB16C5B}" presName="textNode" presStyleLbl="node1" presStyleIdx="1" presStyleCnt="6">
        <dgm:presLayoutVars>
          <dgm:bulletEnabled val="1"/>
        </dgm:presLayoutVars>
      </dgm:prSet>
      <dgm:spPr/>
    </dgm:pt>
    <dgm:pt modelId="{9B75C0F3-F812-E646-ACDE-E866914DC3EC}" type="pres">
      <dgm:prSet presAssocID="{B7C2769E-3229-EF4C-A6F5-0F3FB3A3AE5F}" presName="sibTrans" presStyleCnt="0"/>
      <dgm:spPr/>
    </dgm:pt>
    <dgm:pt modelId="{238B8A9C-D8C2-E641-B605-54EB484D45A2}" type="pres">
      <dgm:prSet presAssocID="{C9FC4FCD-5E94-9043-A815-0EF1038B1B71}" presName="textNode" presStyleLbl="node1" presStyleIdx="2" presStyleCnt="6">
        <dgm:presLayoutVars>
          <dgm:bulletEnabled val="1"/>
        </dgm:presLayoutVars>
      </dgm:prSet>
      <dgm:spPr/>
    </dgm:pt>
    <dgm:pt modelId="{A83A212A-0CA8-474F-8F2D-6F088F2E685B}" type="pres">
      <dgm:prSet presAssocID="{F7A4CA29-CC58-B549-827E-7E1DBA045641}" presName="sibTrans" presStyleCnt="0"/>
      <dgm:spPr/>
    </dgm:pt>
    <dgm:pt modelId="{E7255905-31C9-8B41-BEAC-3C7297E6209B}" type="pres">
      <dgm:prSet presAssocID="{03994759-9106-FB4F-B7E9-0D56B14388C6}" presName="textNode" presStyleLbl="node1" presStyleIdx="3" presStyleCnt="6">
        <dgm:presLayoutVars>
          <dgm:bulletEnabled val="1"/>
        </dgm:presLayoutVars>
      </dgm:prSet>
      <dgm:spPr/>
    </dgm:pt>
    <dgm:pt modelId="{60A8E27F-D1C0-E540-A945-54F9D4DD1BDA}" type="pres">
      <dgm:prSet presAssocID="{754163E8-6FE0-0F44-86A6-66D1EBF3EBE4}" presName="sibTrans" presStyleCnt="0"/>
      <dgm:spPr/>
    </dgm:pt>
    <dgm:pt modelId="{483E5BDA-370A-3C47-A8D3-5D426DF6D81A}" type="pres">
      <dgm:prSet presAssocID="{05AD16ED-3C0A-E944-A046-26758BF2D18E}" presName="textNode" presStyleLbl="node1" presStyleIdx="4" presStyleCnt="6">
        <dgm:presLayoutVars>
          <dgm:bulletEnabled val="1"/>
        </dgm:presLayoutVars>
      </dgm:prSet>
      <dgm:spPr/>
    </dgm:pt>
    <dgm:pt modelId="{5EFCD31F-CAB7-EC4B-9CC3-3D89BB8A51CA}" type="pres">
      <dgm:prSet presAssocID="{76C843E3-9DFD-B749-92FE-AA62F9B7F62C}" presName="sibTrans" presStyleCnt="0"/>
      <dgm:spPr/>
    </dgm:pt>
    <dgm:pt modelId="{759A7A56-1BA7-4B49-A9CB-3B9B2D20DA0D}" type="pres">
      <dgm:prSet presAssocID="{E5BFD9F8-C5C5-EB4A-972C-B500CD7C5215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273FB426-FE60-BC41-95CD-9A08DB452EC3}" srcId="{33F363C7-4D15-F24B-80B0-AA616CF0ADE7}" destId="{F0494E10-3C3C-CA4B-A780-1BF0F7224216}" srcOrd="0" destOrd="0" parTransId="{BAB482DF-A65D-9C47-BC03-6B02A938DEE5}" sibTransId="{D8ABEBFD-FEE9-9846-9E4A-7C86AADA1647}"/>
    <dgm:cxn modelId="{B6C8CE39-2BDE-F941-A14C-5447914CA95E}" srcId="{33F363C7-4D15-F24B-80B0-AA616CF0ADE7}" destId="{E5BFD9F8-C5C5-EB4A-972C-B500CD7C5215}" srcOrd="5" destOrd="0" parTransId="{ED51BE39-E220-EF42-8E12-32DF08F6634B}" sibTransId="{42021E71-D34A-3F4F-8D3A-C84DE5598BD1}"/>
    <dgm:cxn modelId="{41C52742-343D-3F40-9649-074BA51A3251}" type="presOf" srcId="{03994759-9106-FB4F-B7E9-0D56B14388C6}" destId="{E7255905-31C9-8B41-BEAC-3C7297E6209B}" srcOrd="0" destOrd="0" presId="urn:microsoft.com/office/officeart/2005/8/layout/hProcess9"/>
    <dgm:cxn modelId="{4F60A347-8848-6642-A781-6978EDC92A24}" type="presOf" srcId="{33F363C7-4D15-F24B-80B0-AA616CF0ADE7}" destId="{C39A377E-D7F5-F641-B189-6672EE1745A7}" srcOrd="0" destOrd="0" presId="urn:microsoft.com/office/officeart/2005/8/layout/hProcess9"/>
    <dgm:cxn modelId="{339CB049-916C-DE41-8A70-7E6848B9A19A}" type="presOf" srcId="{F8922DEA-B785-DD45-B64F-ADA24FB16C5B}" destId="{CA075702-EA47-634A-86E7-AA48173CBACF}" srcOrd="0" destOrd="0" presId="urn:microsoft.com/office/officeart/2005/8/layout/hProcess9"/>
    <dgm:cxn modelId="{04469B53-9098-0044-9970-A8B5BA324406}" type="presOf" srcId="{C9FC4FCD-5E94-9043-A815-0EF1038B1B71}" destId="{238B8A9C-D8C2-E641-B605-54EB484D45A2}" srcOrd="0" destOrd="0" presId="urn:microsoft.com/office/officeart/2005/8/layout/hProcess9"/>
    <dgm:cxn modelId="{424DE686-84A3-5543-B072-B23DC08904C5}" srcId="{33F363C7-4D15-F24B-80B0-AA616CF0ADE7}" destId="{05AD16ED-3C0A-E944-A046-26758BF2D18E}" srcOrd="4" destOrd="0" parTransId="{D3DD7DDB-80A1-F349-B171-641AF350281C}" sibTransId="{76C843E3-9DFD-B749-92FE-AA62F9B7F62C}"/>
    <dgm:cxn modelId="{9E644391-CE71-0F4F-A772-BA247D38520A}" type="presOf" srcId="{05AD16ED-3C0A-E944-A046-26758BF2D18E}" destId="{483E5BDA-370A-3C47-A8D3-5D426DF6D81A}" srcOrd="0" destOrd="0" presId="urn:microsoft.com/office/officeart/2005/8/layout/hProcess9"/>
    <dgm:cxn modelId="{24D366A0-0C67-3C46-867D-F1BFD9581219}" type="presOf" srcId="{E5BFD9F8-C5C5-EB4A-972C-B500CD7C5215}" destId="{759A7A56-1BA7-4B49-A9CB-3B9B2D20DA0D}" srcOrd="0" destOrd="0" presId="urn:microsoft.com/office/officeart/2005/8/layout/hProcess9"/>
    <dgm:cxn modelId="{4AF48EAF-0898-AD46-9A6F-96843D12FF98}" srcId="{33F363C7-4D15-F24B-80B0-AA616CF0ADE7}" destId="{C9FC4FCD-5E94-9043-A815-0EF1038B1B71}" srcOrd="2" destOrd="0" parTransId="{DE0AE9DE-C1D6-4646-AC19-86C63FF817E3}" sibTransId="{F7A4CA29-CC58-B549-827E-7E1DBA045641}"/>
    <dgm:cxn modelId="{9322B1CE-8B29-794D-BA56-EA02B5777D33}" srcId="{33F363C7-4D15-F24B-80B0-AA616CF0ADE7}" destId="{F8922DEA-B785-DD45-B64F-ADA24FB16C5B}" srcOrd="1" destOrd="0" parTransId="{3748F734-9E67-7745-BC95-79F3A0164D76}" sibTransId="{B7C2769E-3229-EF4C-A6F5-0F3FB3A3AE5F}"/>
    <dgm:cxn modelId="{438C42D1-D494-4042-898D-DCCC2DCE5BB3}" type="presOf" srcId="{F0494E10-3C3C-CA4B-A780-1BF0F7224216}" destId="{34203ABF-FFBA-A64A-BB05-A95324F7AE04}" srcOrd="0" destOrd="0" presId="urn:microsoft.com/office/officeart/2005/8/layout/hProcess9"/>
    <dgm:cxn modelId="{44E145F4-2FAD-F243-9E30-4F25249C2627}" srcId="{33F363C7-4D15-F24B-80B0-AA616CF0ADE7}" destId="{03994759-9106-FB4F-B7E9-0D56B14388C6}" srcOrd="3" destOrd="0" parTransId="{13BAD9D8-E513-A84A-A5C2-024EA7523539}" sibTransId="{754163E8-6FE0-0F44-86A6-66D1EBF3EBE4}"/>
    <dgm:cxn modelId="{809093CB-CA2D-4F47-95F0-EE5420FD4AF4}" type="presParOf" srcId="{C39A377E-D7F5-F641-B189-6672EE1745A7}" destId="{6F24AC6F-171B-1948-B2B4-609E9B04E74A}" srcOrd="0" destOrd="0" presId="urn:microsoft.com/office/officeart/2005/8/layout/hProcess9"/>
    <dgm:cxn modelId="{52A9C536-2648-B943-8568-798B5BEF11FA}" type="presParOf" srcId="{C39A377E-D7F5-F641-B189-6672EE1745A7}" destId="{34000463-4295-8A4B-838E-104D7BDC5DD3}" srcOrd="1" destOrd="0" presId="urn:microsoft.com/office/officeart/2005/8/layout/hProcess9"/>
    <dgm:cxn modelId="{CC416A43-86B3-2546-8250-0951DB7B59B9}" type="presParOf" srcId="{34000463-4295-8A4B-838E-104D7BDC5DD3}" destId="{34203ABF-FFBA-A64A-BB05-A95324F7AE04}" srcOrd="0" destOrd="0" presId="urn:microsoft.com/office/officeart/2005/8/layout/hProcess9"/>
    <dgm:cxn modelId="{C9EE2620-1C00-2B4B-8C02-BD09EDDC1546}" type="presParOf" srcId="{34000463-4295-8A4B-838E-104D7BDC5DD3}" destId="{1E939708-1309-6B40-B578-EA512197A230}" srcOrd="1" destOrd="0" presId="urn:microsoft.com/office/officeart/2005/8/layout/hProcess9"/>
    <dgm:cxn modelId="{5343D8B6-8D0B-5E45-9212-1D9EAEEEDE41}" type="presParOf" srcId="{34000463-4295-8A4B-838E-104D7BDC5DD3}" destId="{CA075702-EA47-634A-86E7-AA48173CBACF}" srcOrd="2" destOrd="0" presId="urn:microsoft.com/office/officeart/2005/8/layout/hProcess9"/>
    <dgm:cxn modelId="{177F9E04-AD5C-3B4D-8C4B-E19ADFA1987D}" type="presParOf" srcId="{34000463-4295-8A4B-838E-104D7BDC5DD3}" destId="{9B75C0F3-F812-E646-ACDE-E866914DC3EC}" srcOrd="3" destOrd="0" presId="urn:microsoft.com/office/officeart/2005/8/layout/hProcess9"/>
    <dgm:cxn modelId="{A52D0C7B-7759-EA40-B2DF-59A4A8A2105B}" type="presParOf" srcId="{34000463-4295-8A4B-838E-104D7BDC5DD3}" destId="{238B8A9C-D8C2-E641-B605-54EB484D45A2}" srcOrd="4" destOrd="0" presId="urn:microsoft.com/office/officeart/2005/8/layout/hProcess9"/>
    <dgm:cxn modelId="{9DA4A8A7-012E-284E-A714-3103F621779A}" type="presParOf" srcId="{34000463-4295-8A4B-838E-104D7BDC5DD3}" destId="{A83A212A-0CA8-474F-8F2D-6F088F2E685B}" srcOrd="5" destOrd="0" presId="urn:microsoft.com/office/officeart/2005/8/layout/hProcess9"/>
    <dgm:cxn modelId="{CBF04E8D-1527-E84B-BDBD-2C44841394CE}" type="presParOf" srcId="{34000463-4295-8A4B-838E-104D7BDC5DD3}" destId="{E7255905-31C9-8B41-BEAC-3C7297E6209B}" srcOrd="6" destOrd="0" presId="urn:microsoft.com/office/officeart/2005/8/layout/hProcess9"/>
    <dgm:cxn modelId="{B80E52E7-9094-1C4A-86E6-1F4499BD31A8}" type="presParOf" srcId="{34000463-4295-8A4B-838E-104D7BDC5DD3}" destId="{60A8E27F-D1C0-E540-A945-54F9D4DD1BDA}" srcOrd="7" destOrd="0" presId="urn:microsoft.com/office/officeart/2005/8/layout/hProcess9"/>
    <dgm:cxn modelId="{BB74A341-D9BF-6543-B0E9-11CF82AAD41F}" type="presParOf" srcId="{34000463-4295-8A4B-838E-104D7BDC5DD3}" destId="{483E5BDA-370A-3C47-A8D3-5D426DF6D81A}" srcOrd="8" destOrd="0" presId="urn:microsoft.com/office/officeart/2005/8/layout/hProcess9"/>
    <dgm:cxn modelId="{5A092A90-8500-2344-9CD0-8086A557604F}" type="presParOf" srcId="{34000463-4295-8A4B-838E-104D7BDC5DD3}" destId="{5EFCD31F-CAB7-EC4B-9CC3-3D89BB8A51CA}" srcOrd="9" destOrd="0" presId="urn:microsoft.com/office/officeart/2005/8/layout/hProcess9"/>
    <dgm:cxn modelId="{2A13EED8-864C-5C47-B2A3-EEDCECB30559}" type="presParOf" srcId="{34000463-4295-8A4B-838E-104D7BDC5DD3}" destId="{759A7A56-1BA7-4B49-A9CB-3B9B2D20DA0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4AC6F-171B-1948-B2B4-609E9B04E74A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03ABF-FFBA-A64A-BB05-A95324F7AE04}">
      <dsp:nvSpPr>
        <dsp:cNvPr id="0" name=""/>
        <dsp:cNvSpPr/>
      </dsp:nvSpPr>
      <dsp:spPr>
        <a:xfrm>
          <a:off x="1700" y="1305401"/>
          <a:ext cx="1626663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Daxil Edilmələr</a:t>
          </a:r>
        </a:p>
      </dsp:txBody>
      <dsp:txXfrm>
        <a:off x="81107" y="1384808"/>
        <a:ext cx="1467849" cy="1581721"/>
      </dsp:txXfrm>
    </dsp:sp>
    <dsp:sp modelId="{CA075702-EA47-634A-86E7-AA48173CBACF}">
      <dsp:nvSpPr>
        <dsp:cNvPr id="0" name=""/>
        <dsp:cNvSpPr/>
      </dsp:nvSpPr>
      <dsp:spPr>
        <a:xfrm>
          <a:off x="1778807" y="1305401"/>
          <a:ext cx="1626663" cy="1740535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Fəaliyyətlər</a:t>
          </a:r>
        </a:p>
      </dsp:txBody>
      <dsp:txXfrm>
        <a:off x="1858214" y="1384808"/>
        <a:ext cx="1467849" cy="1581721"/>
      </dsp:txXfrm>
    </dsp:sp>
    <dsp:sp modelId="{238B8A9C-D8C2-E641-B605-54EB484D45A2}">
      <dsp:nvSpPr>
        <dsp:cNvPr id="0" name=""/>
        <dsp:cNvSpPr/>
      </dsp:nvSpPr>
      <dsp:spPr>
        <a:xfrm>
          <a:off x="3555914" y="1305401"/>
          <a:ext cx="1626663" cy="1740535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Hasilat</a:t>
          </a:r>
        </a:p>
      </dsp:txBody>
      <dsp:txXfrm>
        <a:off x="3635321" y="1384808"/>
        <a:ext cx="1467849" cy="1581721"/>
      </dsp:txXfrm>
    </dsp:sp>
    <dsp:sp modelId="{E7255905-31C9-8B41-BEAC-3C7297E6209B}">
      <dsp:nvSpPr>
        <dsp:cNvPr id="0" name=""/>
        <dsp:cNvSpPr/>
      </dsp:nvSpPr>
      <dsp:spPr>
        <a:xfrm>
          <a:off x="5333021" y="1305401"/>
          <a:ext cx="1626663" cy="1740535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Yaxıın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Nəticələr</a:t>
          </a:r>
        </a:p>
      </dsp:txBody>
      <dsp:txXfrm>
        <a:off x="5412428" y="1384808"/>
        <a:ext cx="1467849" cy="1581721"/>
      </dsp:txXfrm>
    </dsp:sp>
    <dsp:sp modelId="{483E5BDA-370A-3C47-A8D3-5D426DF6D81A}">
      <dsp:nvSpPr>
        <dsp:cNvPr id="0" name=""/>
        <dsp:cNvSpPr/>
      </dsp:nvSpPr>
      <dsp:spPr>
        <a:xfrm>
          <a:off x="7110128" y="1305401"/>
          <a:ext cx="1626663" cy="1740535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Uzaq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Nəticələr</a:t>
          </a:r>
        </a:p>
      </dsp:txBody>
      <dsp:txXfrm>
        <a:off x="7189535" y="1384808"/>
        <a:ext cx="1467849" cy="1581721"/>
      </dsp:txXfrm>
    </dsp:sp>
    <dsp:sp modelId="{759A7A56-1BA7-4B49-A9CB-3B9B2D20DA0D}">
      <dsp:nvSpPr>
        <dsp:cNvPr id="0" name=""/>
        <dsp:cNvSpPr/>
      </dsp:nvSpPr>
      <dsp:spPr>
        <a:xfrm>
          <a:off x="8887235" y="1305401"/>
          <a:ext cx="1626663" cy="17405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Təsirlər</a:t>
          </a:r>
        </a:p>
      </dsp:txBody>
      <dsp:txXfrm>
        <a:off x="8966642" y="1384808"/>
        <a:ext cx="1467849" cy="1581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134FC-3E18-7241-90A0-A50751532D73}" type="datetimeFigureOut">
              <a:rPr lang="en-AZ" smtClean="0"/>
              <a:t>10.12.22</a:t>
            </a:fld>
            <a:endParaRPr lang="en-A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9D6E-951A-D541-B021-02A6CB223F6E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56596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4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4F0BE-3B91-EB45-9D24-E78635C5C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7519A-0718-9449-8BAA-32A8502F2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C4A21-8101-FA4B-B86E-C017F670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10.12.22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1D932-C082-354C-AC97-E3F88949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A8BF4-7C50-D249-8E91-1799214D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45483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4EEF-35EF-4B46-8480-DE81E402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1BA13-411E-5D46-B3F1-A8F843930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747F6-0EAE-4E4D-AB6E-36B27301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10.12.22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4D214-1D08-A849-8452-104849E2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C1101-686B-3947-8DFA-22C736D5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37400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C818E5-5A9D-D94E-B666-B3352B03E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C3799-3BAC-2447-B01E-0CD1D064F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89BF9-2AFC-5744-B953-565006A6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10.12.22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956E5-33A5-F248-889E-DDE31A33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FA213-DEE7-7D47-BD02-CC31D152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48869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50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CDE0-143D-874C-B221-58552BF1A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F9C31-716D-6E49-A933-D527EF3CA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DFC62-7EB1-5A43-A83F-4A977EDA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10.12.22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FE07D-0532-7041-981A-79374D90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3D319-720F-534C-8E05-DDBEF297A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423885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D9B89-5256-E342-8396-4CD7FFC0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AC82B-070A-B74A-A50A-D8798F965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FF790-EBEB-B04F-8DD7-A0017631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10.12.22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4D7BC-6BC0-6C4B-831B-73FA3B11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B45CC-81FF-2A46-A48E-C269A943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64355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B7DA-DDF6-9E49-99DE-07F4C605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CC414-66FA-294A-81A8-73DFC59FE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59E01-9B08-7748-A0A5-D30873053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24BC4-4442-F341-9371-9E66725D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10.12.22</a:t>
            </a:fld>
            <a:endParaRPr lang="en-A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18636-4E88-0345-8D48-E9A520C5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31680-2422-2345-AADC-47CC60E1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53244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0870-AF5A-2547-8F5D-E9C48D62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A10FF-84EE-7A47-84C0-24318C0FB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F8083-9AA7-1549-AB4D-1C4E16A5B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1BDC9-820D-284C-9CD9-1C5504445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BC27C-D175-A54E-AB98-E071675D6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5C36F-E77C-0748-A931-2FA23577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10.12.22</a:t>
            </a:fld>
            <a:endParaRPr lang="en-A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E265CE-2704-E942-A837-9EA5B57F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B7DE9-E9F1-134E-B127-89F19506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94599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723B-E4CB-6740-81CB-8D26FD02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FADFA-D4B3-B446-B675-4003C7FC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10.12.22</a:t>
            </a:fld>
            <a:endParaRPr lang="en-A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16AB9-131F-9C44-8632-931835EC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B7883-08B5-DC4A-A9A4-D67DA68D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7916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7621B-AFE4-EB4A-9583-B5894A2E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10.12.22</a:t>
            </a:fld>
            <a:endParaRPr lang="en-A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52799-5223-4446-9600-CE8AAC80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4C433-0FE7-AF49-9B73-DAC6EE07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45601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332D-C112-4A4C-9062-FC28553F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6AA8-8131-094F-9AA8-CD0494036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FFE58-271B-ED4B-A4E0-AEEBC104E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B96E1-FE96-E14E-AEE7-7D407A3D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10.12.22</a:t>
            </a:fld>
            <a:endParaRPr lang="en-A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A5A92-B1CE-9548-BA44-D877B905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A1775-662A-0A41-8DEE-CEDBB46B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01769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348D1-FA1B-6B45-9AE9-2BF67AF2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987729-4974-5B43-B9E7-DF11670C9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63B22-81D2-3242-95AE-B71A91445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88C21-2732-8946-9EE1-60939DEC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0E01-DE91-EB4D-A58E-3606F3BEA526}" type="datetimeFigureOut">
              <a:rPr lang="en-AZ" smtClean="0"/>
              <a:t>10.12.22</a:t>
            </a:fld>
            <a:endParaRPr lang="en-A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3CE88-5F38-CE4E-9C37-07A08A77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607EE-0691-4D43-9A66-170AD8AA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57611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9D59E-AB2D-1D4B-97C7-E2470112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88123-7B16-8045-9150-363A28159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AC346-AB24-B540-BC8A-0675B586D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F0E01-DE91-EB4D-A58E-3606F3BEA526}" type="datetimeFigureOut">
              <a:rPr lang="en-AZ" smtClean="0"/>
              <a:t>10.12.22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4FC52-8FEF-A549-A87B-0AF68BC11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A218C-1613-774C-8604-2E591E752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3903F-25AA-154B-A8EA-104B43280479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408227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sv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42970-E709-06D7-45B3-9C3018B9F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3556" y="2311527"/>
            <a:ext cx="14105556" cy="1034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D75DEF-C6F9-9CAE-56F9-F896EEEDE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452" y="1371974"/>
            <a:ext cx="4575302" cy="1083995"/>
          </a:xfrm>
          <a:prstGeom prst="rect">
            <a:avLst/>
          </a:prstGeom>
        </p:spPr>
      </p:pic>
      <p:pic>
        <p:nvPicPr>
          <p:cNvPr id="6" name="Picture 5" descr="Azərbaycan Kardiologiya Cəmiyyəti - Home | Facebook">
            <a:extLst>
              <a:ext uri="{FF2B5EF4-FFF2-40B4-BE49-F238E27FC236}">
                <a16:creationId xmlns:a16="http://schemas.microsoft.com/office/drawing/2014/main" id="{6400F7C5-625A-DD19-564A-F548B48C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57" y="4237538"/>
            <a:ext cx="1546861" cy="154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63C13C-3510-B51C-EBA1-FB249625C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740" y="3295407"/>
            <a:ext cx="4065114" cy="1262781"/>
          </a:xfrm>
          <a:prstGeom prst="rect">
            <a:avLst/>
          </a:prstGeom>
        </p:spPr>
      </p:pic>
      <p:pic>
        <p:nvPicPr>
          <p:cNvPr id="7" name="Picture 2" descr="İcbari Tibbi Sığorta">
            <a:extLst>
              <a:ext uri="{FF2B5EF4-FFF2-40B4-BE49-F238E27FC236}">
                <a16:creationId xmlns:a16="http://schemas.microsoft.com/office/drawing/2014/main" id="{4A0E15AF-5E94-2812-80FE-9ED75241C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7830" y="3395522"/>
            <a:ext cx="3402088" cy="8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ƏBİB yenidən təşkil olunacaq">
            <a:extLst>
              <a:ext uri="{FF2B5EF4-FFF2-40B4-BE49-F238E27FC236}">
                <a16:creationId xmlns:a16="http://schemas.microsoft.com/office/drawing/2014/main" id="{2CE2B6AE-AD74-F5B4-EE15-04314DFC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62" y="4285724"/>
            <a:ext cx="2063930" cy="13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50107C-0A61-FC61-2354-7539D2C1AC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98" y="643467"/>
            <a:ext cx="3941527" cy="55710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69B30D-1BCA-8E47-5C05-A8CECBE425B6}"/>
              </a:ext>
            </a:extLst>
          </p:cNvPr>
          <p:cNvSpPr txBox="1"/>
          <p:nvPr/>
        </p:nvSpPr>
        <p:spPr>
          <a:xfrm>
            <a:off x="4412150" y="500152"/>
            <a:ext cx="7282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sz="4000" b="1" dirty="0">
                <a:solidFill>
                  <a:srgbClr val="002060"/>
                </a:solidFill>
              </a:rPr>
              <a:t>STEMI Azerbaijan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82E96-F0F9-9FC3-9E0A-23A013D4D8CA}"/>
              </a:ext>
            </a:extLst>
          </p:cNvPr>
          <p:cNvSpPr txBox="1"/>
          <p:nvPr/>
        </p:nvSpPr>
        <p:spPr>
          <a:xfrm>
            <a:off x="5534654" y="6159783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>
                <a:solidFill>
                  <a:srgbClr val="C00000"/>
                </a:solidFill>
              </a:rPr>
              <a:t>Ulvi Mirzoyev, MD, PhD, FESC, FSCAI, MHA, MSc, MBA</a:t>
            </a:r>
          </a:p>
        </p:txBody>
      </p:sp>
    </p:spTree>
    <p:extLst>
      <p:ext uri="{BB962C8B-B14F-4D97-AF65-F5344CB8AC3E}">
        <p14:creationId xmlns:p14="http://schemas.microsoft.com/office/powerpoint/2010/main" val="42973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">
            <a:extLst>
              <a:ext uri="{FF2B5EF4-FFF2-40B4-BE49-F238E27FC236}">
                <a16:creationId xmlns:a16="http://schemas.microsoft.com/office/drawing/2014/main" id="{3BDB5D5A-F111-8C4E-8B71-4067C72D9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753" y="1901935"/>
            <a:ext cx="27465" cy="1073891"/>
          </a:xfrm>
          <a:custGeom>
            <a:avLst/>
            <a:gdLst>
              <a:gd name="T0" fmla="*/ 22 w 43"/>
              <a:gd name="T1" fmla="*/ 1722 h 1723"/>
              <a:gd name="T2" fmla="*/ 22 w 43"/>
              <a:gd name="T3" fmla="*/ 1722 h 1723"/>
              <a:gd name="T4" fmla="*/ 22 w 43"/>
              <a:gd name="T5" fmla="*/ 1722 h 1723"/>
              <a:gd name="T6" fmla="*/ 0 w 43"/>
              <a:gd name="T7" fmla="*/ 1701 h 1723"/>
              <a:gd name="T8" fmla="*/ 0 w 43"/>
              <a:gd name="T9" fmla="*/ 21 h 1723"/>
              <a:gd name="T10" fmla="*/ 0 w 43"/>
              <a:gd name="T11" fmla="*/ 21 h 1723"/>
              <a:gd name="T12" fmla="*/ 22 w 43"/>
              <a:gd name="T13" fmla="*/ 0 h 1723"/>
              <a:gd name="T14" fmla="*/ 22 w 43"/>
              <a:gd name="T15" fmla="*/ 0 h 1723"/>
              <a:gd name="T16" fmla="*/ 42 w 43"/>
              <a:gd name="T17" fmla="*/ 21 h 1723"/>
              <a:gd name="T18" fmla="*/ 42 w 43"/>
              <a:gd name="T19" fmla="*/ 1701 h 1723"/>
              <a:gd name="T20" fmla="*/ 42 w 43"/>
              <a:gd name="T21" fmla="*/ 1701 h 1723"/>
              <a:gd name="T22" fmla="*/ 22 w 43"/>
              <a:gd name="T23" fmla="*/ 1722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1723">
                <a:moveTo>
                  <a:pt x="22" y="1722"/>
                </a:moveTo>
                <a:lnTo>
                  <a:pt x="22" y="1722"/>
                </a:lnTo>
                <a:lnTo>
                  <a:pt x="22" y="1722"/>
                </a:lnTo>
                <a:cubicBezTo>
                  <a:pt x="10" y="1722"/>
                  <a:pt x="0" y="1713"/>
                  <a:pt x="0" y="1701"/>
                </a:cubicBezTo>
                <a:lnTo>
                  <a:pt x="0" y="21"/>
                </a:lnTo>
                <a:lnTo>
                  <a:pt x="0" y="21"/>
                </a:lnTo>
                <a:cubicBezTo>
                  <a:pt x="0" y="9"/>
                  <a:pt x="10" y="0"/>
                  <a:pt x="22" y="0"/>
                </a:cubicBezTo>
                <a:lnTo>
                  <a:pt x="22" y="0"/>
                </a:lnTo>
                <a:cubicBezTo>
                  <a:pt x="33" y="0"/>
                  <a:pt x="42" y="9"/>
                  <a:pt x="42" y="21"/>
                </a:cubicBezTo>
                <a:lnTo>
                  <a:pt x="42" y="1701"/>
                </a:lnTo>
                <a:lnTo>
                  <a:pt x="42" y="1701"/>
                </a:lnTo>
                <a:cubicBezTo>
                  <a:pt x="42" y="1713"/>
                  <a:pt x="33" y="1722"/>
                  <a:pt x="22" y="1722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815868B6-AE81-094C-A5DE-8022F36A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429" y="1901935"/>
            <a:ext cx="27465" cy="1073891"/>
          </a:xfrm>
          <a:custGeom>
            <a:avLst/>
            <a:gdLst>
              <a:gd name="T0" fmla="*/ 21 w 43"/>
              <a:gd name="T1" fmla="*/ 1722 h 1723"/>
              <a:gd name="T2" fmla="*/ 21 w 43"/>
              <a:gd name="T3" fmla="*/ 1722 h 1723"/>
              <a:gd name="T4" fmla="*/ 21 w 43"/>
              <a:gd name="T5" fmla="*/ 1722 h 1723"/>
              <a:gd name="T6" fmla="*/ 0 w 43"/>
              <a:gd name="T7" fmla="*/ 1701 h 1723"/>
              <a:gd name="T8" fmla="*/ 0 w 43"/>
              <a:gd name="T9" fmla="*/ 21 h 1723"/>
              <a:gd name="T10" fmla="*/ 0 w 43"/>
              <a:gd name="T11" fmla="*/ 21 h 1723"/>
              <a:gd name="T12" fmla="*/ 21 w 43"/>
              <a:gd name="T13" fmla="*/ 0 h 1723"/>
              <a:gd name="T14" fmla="*/ 21 w 43"/>
              <a:gd name="T15" fmla="*/ 0 h 1723"/>
              <a:gd name="T16" fmla="*/ 42 w 43"/>
              <a:gd name="T17" fmla="*/ 21 h 1723"/>
              <a:gd name="T18" fmla="*/ 42 w 43"/>
              <a:gd name="T19" fmla="*/ 1701 h 1723"/>
              <a:gd name="T20" fmla="*/ 42 w 43"/>
              <a:gd name="T21" fmla="*/ 1701 h 1723"/>
              <a:gd name="T22" fmla="*/ 21 w 43"/>
              <a:gd name="T23" fmla="*/ 1722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1723">
                <a:moveTo>
                  <a:pt x="21" y="1722"/>
                </a:moveTo>
                <a:lnTo>
                  <a:pt x="21" y="1722"/>
                </a:lnTo>
                <a:lnTo>
                  <a:pt x="21" y="1722"/>
                </a:lnTo>
                <a:cubicBezTo>
                  <a:pt x="10" y="1722"/>
                  <a:pt x="0" y="1713"/>
                  <a:pt x="0" y="1701"/>
                </a:cubicBezTo>
                <a:lnTo>
                  <a:pt x="0" y="21"/>
                </a:lnTo>
                <a:lnTo>
                  <a:pt x="0" y="21"/>
                </a:lnTo>
                <a:cubicBezTo>
                  <a:pt x="0" y="9"/>
                  <a:pt x="10" y="0"/>
                  <a:pt x="21" y="0"/>
                </a:cubicBezTo>
                <a:lnTo>
                  <a:pt x="21" y="0"/>
                </a:lnTo>
                <a:cubicBezTo>
                  <a:pt x="32" y="0"/>
                  <a:pt x="42" y="9"/>
                  <a:pt x="42" y="21"/>
                </a:cubicBezTo>
                <a:lnTo>
                  <a:pt x="42" y="1701"/>
                </a:lnTo>
                <a:lnTo>
                  <a:pt x="42" y="1701"/>
                </a:lnTo>
                <a:cubicBezTo>
                  <a:pt x="42" y="1713"/>
                  <a:pt x="32" y="1722"/>
                  <a:pt x="21" y="1722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B9F80FA5-32C3-174A-9F9B-4FEFB902D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106" y="1901935"/>
            <a:ext cx="27465" cy="1073891"/>
          </a:xfrm>
          <a:custGeom>
            <a:avLst/>
            <a:gdLst>
              <a:gd name="T0" fmla="*/ 22 w 43"/>
              <a:gd name="T1" fmla="*/ 1722 h 1723"/>
              <a:gd name="T2" fmla="*/ 22 w 43"/>
              <a:gd name="T3" fmla="*/ 1722 h 1723"/>
              <a:gd name="T4" fmla="*/ 22 w 43"/>
              <a:gd name="T5" fmla="*/ 1722 h 1723"/>
              <a:gd name="T6" fmla="*/ 0 w 43"/>
              <a:gd name="T7" fmla="*/ 1701 h 1723"/>
              <a:gd name="T8" fmla="*/ 0 w 43"/>
              <a:gd name="T9" fmla="*/ 21 h 1723"/>
              <a:gd name="T10" fmla="*/ 0 w 43"/>
              <a:gd name="T11" fmla="*/ 21 h 1723"/>
              <a:gd name="T12" fmla="*/ 22 w 43"/>
              <a:gd name="T13" fmla="*/ 0 h 1723"/>
              <a:gd name="T14" fmla="*/ 22 w 43"/>
              <a:gd name="T15" fmla="*/ 0 h 1723"/>
              <a:gd name="T16" fmla="*/ 42 w 43"/>
              <a:gd name="T17" fmla="*/ 21 h 1723"/>
              <a:gd name="T18" fmla="*/ 42 w 43"/>
              <a:gd name="T19" fmla="*/ 1701 h 1723"/>
              <a:gd name="T20" fmla="*/ 42 w 43"/>
              <a:gd name="T21" fmla="*/ 1701 h 1723"/>
              <a:gd name="T22" fmla="*/ 22 w 43"/>
              <a:gd name="T23" fmla="*/ 1722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1723">
                <a:moveTo>
                  <a:pt x="22" y="1722"/>
                </a:moveTo>
                <a:lnTo>
                  <a:pt x="22" y="1722"/>
                </a:lnTo>
                <a:lnTo>
                  <a:pt x="22" y="1722"/>
                </a:lnTo>
                <a:cubicBezTo>
                  <a:pt x="10" y="1722"/>
                  <a:pt x="0" y="1713"/>
                  <a:pt x="0" y="1701"/>
                </a:cubicBezTo>
                <a:lnTo>
                  <a:pt x="0" y="21"/>
                </a:lnTo>
                <a:lnTo>
                  <a:pt x="0" y="21"/>
                </a:lnTo>
                <a:cubicBezTo>
                  <a:pt x="0" y="9"/>
                  <a:pt x="10" y="0"/>
                  <a:pt x="22" y="0"/>
                </a:cubicBezTo>
                <a:lnTo>
                  <a:pt x="22" y="0"/>
                </a:lnTo>
                <a:cubicBezTo>
                  <a:pt x="33" y="0"/>
                  <a:pt x="42" y="9"/>
                  <a:pt x="42" y="21"/>
                </a:cubicBezTo>
                <a:lnTo>
                  <a:pt x="42" y="1701"/>
                </a:lnTo>
                <a:lnTo>
                  <a:pt x="42" y="1701"/>
                </a:lnTo>
                <a:cubicBezTo>
                  <a:pt x="42" y="1713"/>
                  <a:pt x="33" y="1722"/>
                  <a:pt x="22" y="1722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C9BC31D-84A9-AB48-8D06-3D0093E1C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3528" y="1901935"/>
            <a:ext cx="27465" cy="1073891"/>
          </a:xfrm>
          <a:custGeom>
            <a:avLst/>
            <a:gdLst>
              <a:gd name="T0" fmla="*/ 21 w 43"/>
              <a:gd name="T1" fmla="*/ 1722 h 1723"/>
              <a:gd name="T2" fmla="*/ 21 w 43"/>
              <a:gd name="T3" fmla="*/ 1722 h 1723"/>
              <a:gd name="T4" fmla="*/ 21 w 43"/>
              <a:gd name="T5" fmla="*/ 1722 h 1723"/>
              <a:gd name="T6" fmla="*/ 0 w 43"/>
              <a:gd name="T7" fmla="*/ 1701 h 1723"/>
              <a:gd name="T8" fmla="*/ 0 w 43"/>
              <a:gd name="T9" fmla="*/ 21 h 1723"/>
              <a:gd name="T10" fmla="*/ 0 w 43"/>
              <a:gd name="T11" fmla="*/ 21 h 1723"/>
              <a:gd name="T12" fmla="*/ 21 w 43"/>
              <a:gd name="T13" fmla="*/ 0 h 1723"/>
              <a:gd name="T14" fmla="*/ 21 w 43"/>
              <a:gd name="T15" fmla="*/ 0 h 1723"/>
              <a:gd name="T16" fmla="*/ 42 w 43"/>
              <a:gd name="T17" fmla="*/ 21 h 1723"/>
              <a:gd name="T18" fmla="*/ 42 w 43"/>
              <a:gd name="T19" fmla="*/ 1701 h 1723"/>
              <a:gd name="T20" fmla="*/ 42 w 43"/>
              <a:gd name="T21" fmla="*/ 1701 h 1723"/>
              <a:gd name="T22" fmla="*/ 21 w 43"/>
              <a:gd name="T23" fmla="*/ 1722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1723">
                <a:moveTo>
                  <a:pt x="21" y="1722"/>
                </a:moveTo>
                <a:lnTo>
                  <a:pt x="21" y="1722"/>
                </a:lnTo>
                <a:lnTo>
                  <a:pt x="21" y="1722"/>
                </a:lnTo>
                <a:cubicBezTo>
                  <a:pt x="9" y="1722"/>
                  <a:pt x="0" y="1713"/>
                  <a:pt x="0" y="1701"/>
                </a:cubicBezTo>
                <a:lnTo>
                  <a:pt x="0" y="21"/>
                </a:lnTo>
                <a:lnTo>
                  <a:pt x="0" y="21"/>
                </a:lnTo>
                <a:cubicBezTo>
                  <a:pt x="0" y="9"/>
                  <a:pt x="9" y="0"/>
                  <a:pt x="21" y="0"/>
                </a:cubicBezTo>
                <a:lnTo>
                  <a:pt x="21" y="0"/>
                </a:lnTo>
                <a:cubicBezTo>
                  <a:pt x="32" y="0"/>
                  <a:pt x="42" y="9"/>
                  <a:pt x="42" y="21"/>
                </a:cubicBezTo>
                <a:lnTo>
                  <a:pt x="42" y="1701"/>
                </a:lnTo>
                <a:lnTo>
                  <a:pt x="42" y="1701"/>
                </a:lnTo>
                <a:cubicBezTo>
                  <a:pt x="42" y="1713"/>
                  <a:pt x="32" y="1722"/>
                  <a:pt x="21" y="1722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308B3674-E6D6-2942-8B96-69F3EFC5F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454" y="380361"/>
            <a:ext cx="6641093" cy="994241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9" name="Freeform 75">
            <a:extLst>
              <a:ext uri="{FF2B5EF4-FFF2-40B4-BE49-F238E27FC236}">
                <a16:creationId xmlns:a16="http://schemas.microsoft.com/office/drawing/2014/main" id="{C61628F1-E1F0-6644-9984-E7DACC6D2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552" y="3201042"/>
            <a:ext cx="2084611" cy="3078852"/>
          </a:xfrm>
          <a:prstGeom prst="roundRect">
            <a:avLst>
              <a:gd name="adj" fmla="val 9356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0" name="Freeform 76">
            <a:extLst>
              <a:ext uri="{FF2B5EF4-FFF2-40B4-BE49-F238E27FC236}">
                <a16:creationId xmlns:a16="http://schemas.microsoft.com/office/drawing/2014/main" id="{3D30B446-0818-E246-9D66-ED3426306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920" y="3728373"/>
            <a:ext cx="1875875" cy="2065385"/>
          </a:xfrm>
          <a:custGeom>
            <a:avLst/>
            <a:gdLst>
              <a:gd name="T0" fmla="*/ 3013 w 3014"/>
              <a:gd name="T1" fmla="*/ 3313 h 3314"/>
              <a:gd name="T2" fmla="*/ 0 w 3014"/>
              <a:gd name="T3" fmla="*/ 3313 h 3314"/>
              <a:gd name="T4" fmla="*/ 0 w 3014"/>
              <a:gd name="T5" fmla="*/ 0 h 3314"/>
              <a:gd name="T6" fmla="*/ 3013 w 3014"/>
              <a:gd name="T7" fmla="*/ 0 h 3314"/>
              <a:gd name="T8" fmla="*/ 3013 w 3014"/>
              <a:gd name="T9" fmla="*/ 3313 h 3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4" h="3314">
                <a:moveTo>
                  <a:pt x="3013" y="3313"/>
                </a:moveTo>
                <a:lnTo>
                  <a:pt x="0" y="3313"/>
                </a:lnTo>
                <a:lnTo>
                  <a:pt x="0" y="0"/>
                </a:lnTo>
                <a:lnTo>
                  <a:pt x="3013" y="0"/>
                </a:lnTo>
                <a:lnTo>
                  <a:pt x="3013" y="3313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1" name="Freeform 77">
            <a:extLst>
              <a:ext uri="{FF2B5EF4-FFF2-40B4-BE49-F238E27FC236}">
                <a16:creationId xmlns:a16="http://schemas.microsoft.com/office/drawing/2014/main" id="{EFFFA88C-3DB9-FD4E-B52B-A7D5EA675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575" y="2676455"/>
            <a:ext cx="933818" cy="931072"/>
          </a:xfrm>
          <a:custGeom>
            <a:avLst/>
            <a:gdLst>
              <a:gd name="T0" fmla="*/ 1497 w 1498"/>
              <a:gd name="T1" fmla="*/ 749 h 1497"/>
              <a:gd name="T2" fmla="*/ 1497 w 1498"/>
              <a:gd name="T3" fmla="*/ 749 h 1497"/>
              <a:gd name="T4" fmla="*/ 749 w 1498"/>
              <a:gd name="T5" fmla="*/ 1496 h 1497"/>
              <a:gd name="T6" fmla="*/ 749 w 1498"/>
              <a:gd name="T7" fmla="*/ 1496 h 1497"/>
              <a:gd name="T8" fmla="*/ 0 w 1498"/>
              <a:gd name="T9" fmla="*/ 749 h 1497"/>
              <a:gd name="T10" fmla="*/ 0 w 1498"/>
              <a:gd name="T11" fmla="*/ 749 h 1497"/>
              <a:gd name="T12" fmla="*/ 749 w 1498"/>
              <a:gd name="T13" fmla="*/ 0 h 1497"/>
              <a:gd name="T14" fmla="*/ 749 w 1498"/>
              <a:gd name="T15" fmla="*/ 0 h 1497"/>
              <a:gd name="T16" fmla="*/ 1497 w 1498"/>
              <a:gd name="T17" fmla="*/ 74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8" h="1497">
                <a:moveTo>
                  <a:pt x="1497" y="749"/>
                </a:moveTo>
                <a:lnTo>
                  <a:pt x="1497" y="749"/>
                </a:lnTo>
                <a:cubicBezTo>
                  <a:pt x="1497" y="1162"/>
                  <a:pt x="1162" y="1496"/>
                  <a:pt x="749" y="1496"/>
                </a:cubicBezTo>
                <a:lnTo>
                  <a:pt x="749" y="1496"/>
                </a:lnTo>
                <a:cubicBezTo>
                  <a:pt x="335" y="1496"/>
                  <a:pt x="0" y="1162"/>
                  <a:pt x="0" y="749"/>
                </a:cubicBezTo>
                <a:lnTo>
                  <a:pt x="0" y="749"/>
                </a:lnTo>
                <a:cubicBezTo>
                  <a:pt x="0" y="335"/>
                  <a:pt x="335" y="0"/>
                  <a:pt x="749" y="0"/>
                </a:cubicBezTo>
                <a:lnTo>
                  <a:pt x="749" y="0"/>
                </a:lnTo>
                <a:cubicBezTo>
                  <a:pt x="1162" y="0"/>
                  <a:pt x="1497" y="335"/>
                  <a:pt x="1497" y="749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2" name="Freeform 78">
            <a:extLst>
              <a:ext uri="{FF2B5EF4-FFF2-40B4-BE49-F238E27FC236}">
                <a16:creationId xmlns:a16="http://schemas.microsoft.com/office/drawing/2014/main" id="{66D281BE-8E39-AB4D-BFE7-4BB5717E5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212" y="2767091"/>
            <a:ext cx="752548" cy="752548"/>
          </a:xfrm>
          <a:custGeom>
            <a:avLst/>
            <a:gdLst>
              <a:gd name="T0" fmla="*/ 1208 w 1209"/>
              <a:gd name="T1" fmla="*/ 604 h 1208"/>
              <a:gd name="T2" fmla="*/ 1208 w 1209"/>
              <a:gd name="T3" fmla="*/ 604 h 1208"/>
              <a:gd name="T4" fmla="*/ 605 w 1209"/>
              <a:gd name="T5" fmla="*/ 1207 h 1208"/>
              <a:gd name="T6" fmla="*/ 605 w 1209"/>
              <a:gd name="T7" fmla="*/ 1207 h 1208"/>
              <a:gd name="T8" fmla="*/ 0 w 1209"/>
              <a:gd name="T9" fmla="*/ 604 h 1208"/>
              <a:gd name="T10" fmla="*/ 0 w 1209"/>
              <a:gd name="T11" fmla="*/ 604 h 1208"/>
              <a:gd name="T12" fmla="*/ 605 w 1209"/>
              <a:gd name="T13" fmla="*/ 0 h 1208"/>
              <a:gd name="T14" fmla="*/ 605 w 1209"/>
              <a:gd name="T15" fmla="*/ 0 h 1208"/>
              <a:gd name="T16" fmla="*/ 1208 w 1209"/>
              <a:gd name="T17" fmla="*/ 604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9" h="1208">
                <a:moveTo>
                  <a:pt x="1208" y="604"/>
                </a:moveTo>
                <a:lnTo>
                  <a:pt x="1208" y="604"/>
                </a:lnTo>
                <a:cubicBezTo>
                  <a:pt x="1208" y="938"/>
                  <a:pt x="938" y="1207"/>
                  <a:pt x="605" y="1207"/>
                </a:cubicBezTo>
                <a:lnTo>
                  <a:pt x="605" y="1207"/>
                </a:lnTo>
                <a:cubicBezTo>
                  <a:pt x="271" y="1207"/>
                  <a:pt x="0" y="938"/>
                  <a:pt x="0" y="604"/>
                </a:cubicBezTo>
                <a:lnTo>
                  <a:pt x="0" y="604"/>
                </a:lnTo>
                <a:cubicBezTo>
                  <a:pt x="0" y="270"/>
                  <a:pt x="271" y="0"/>
                  <a:pt x="605" y="0"/>
                </a:cubicBezTo>
                <a:lnTo>
                  <a:pt x="605" y="0"/>
                </a:lnTo>
                <a:cubicBezTo>
                  <a:pt x="938" y="0"/>
                  <a:pt x="1208" y="270"/>
                  <a:pt x="1208" y="604"/>
                </a:cubicBez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3" name="Freeform 150">
            <a:extLst>
              <a:ext uri="{FF2B5EF4-FFF2-40B4-BE49-F238E27FC236}">
                <a16:creationId xmlns:a16="http://schemas.microsoft.com/office/drawing/2014/main" id="{6F71E85B-5FF8-E342-9EC8-E421364C5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229" y="3201042"/>
            <a:ext cx="2084611" cy="3078852"/>
          </a:xfrm>
          <a:prstGeom prst="roundRect">
            <a:avLst>
              <a:gd name="adj" fmla="val 9356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4" name="Freeform 151">
            <a:extLst>
              <a:ext uri="{FF2B5EF4-FFF2-40B4-BE49-F238E27FC236}">
                <a16:creationId xmlns:a16="http://schemas.microsoft.com/office/drawing/2014/main" id="{3DD413A0-ABBE-2648-B60A-C4221A3CE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97" y="3728373"/>
            <a:ext cx="1875875" cy="2065385"/>
          </a:xfrm>
          <a:custGeom>
            <a:avLst/>
            <a:gdLst>
              <a:gd name="T0" fmla="*/ 3012 w 3013"/>
              <a:gd name="T1" fmla="*/ 3313 h 3314"/>
              <a:gd name="T2" fmla="*/ 0 w 3013"/>
              <a:gd name="T3" fmla="*/ 3313 h 3314"/>
              <a:gd name="T4" fmla="*/ 0 w 3013"/>
              <a:gd name="T5" fmla="*/ 0 h 3314"/>
              <a:gd name="T6" fmla="*/ 3012 w 3013"/>
              <a:gd name="T7" fmla="*/ 0 h 3314"/>
              <a:gd name="T8" fmla="*/ 3012 w 3013"/>
              <a:gd name="T9" fmla="*/ 3313 h 3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3" h="3314">
                <a:moveTo>
                  <a:pt x="3012" y="3313"/>
                </a:moveTo>
                <a:lnTo>
                  <a:pt x="0" y="3313"/>
                </a:lnTo>
                <a:lnTo>
                  <a:pt x="0" y="0"/>
                </a:lnTo>
                <a:lnTo>
                  <a:pt x="3012" y="0"/>
                </a:lnTo>
                <a:lnTo>
                  <a:pt x="3012" y="3313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5" name="Freeform 152">
            <a:extLst>
              <a:ext uri="{FF2B5EF4-FFF2-40B4-BE49-F238E27FC236}">
                <a16:creationId xmlns:a16="http://schemas.microsoft.com/office/drawing/2014/main" id="{D6622B9B-6407-634F-9CF6-BDFD00DA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251" y="2676455"/>
            <a:ext cx="933818" cy="931072"/>
          </a:xfrm>
          <a:custGeom>
            <a:avLst/>
            <a:gdLst>
              <a:gd name="T0" fmla="*/ 1497 w 1498"/>
              <a:gd name="T1" fmla="*/ 749 h 1497"/>
              <a:gd name="T2" fmla="*/ 1497 w 1498"/>
              <a:gd name="T3" fmla="*/ 749 h 1497"/>
              <a:gd name="T4" fmla="*/ 749 w 1498"/>
              <a:gd name="T5" fmla="*/ 1496 h 1497"/>
              <a:gd name="T6" fmla="*/ 749 w 1498"/>
              <a:gd name="T7" fmla="*/ 1496 h 1497"/>
              <a:gd name="T8" fmla="*/ 0 w 1498"/>
              <a:gd name="T9" fmla="*/ 749 h 1497"/>
              <a:gd name="T10" fmla="*/ 0 w 1498"/>
              <a:gd name="T11" fmla="*/ 749 h 1497"/>
              <a:gd name="T12" fmla="*/ 749 w 1498"/>
              <a:gd name="T13" fmla="*/ 0 h 1497"/>
              <a:gd name="T14" fmla="*/ 749 w 1498"/>
              <a:gd name="T15" fmla="*/ 0 h 1497"/>
              <a:gd name="T16" fmla="*/ 1497 w 1498"/>
              <a:gd name="T17" fmla="*/ 74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8" h="1497">
                <a:moveTo>
                  <a:pt x="1497" y="749"/>
                </a:moveTo>
                <a:lnTo>
                  <a:pt x="1497" y="749"/>
                </a:lnTo>
                <a:cubicBezTo>
                  <a:pt x="1497" y="1162"/>
                  <a:pt x="1162" y="1496"/>
                  <a:pt x="749" y="1496"/>
                </a:cubicBezTo>
                <a:lnTo>
                  <a:pt x="749" y="1496"/>
                </a:lnTo>
                <a:cubicBezTo>
                  <a:pt x="335" y="1496"/>
                  <a:pt x="0" y="1162"/>
                  <a:pt x="0" y="749"/>
                </a:cubicBezTo>
                <a:lnTo>
                  <a:pt x="0" y="749"/>
                </a:lnTo>
                <a:cubicBezTo>
                  <a:pt x="0" y="335"/>
                  <a:pt x="335" y="0"/>
                  <a:pt x="749" y="0"/>
                </a:cubicBezTo>
                <a:lnTo>
                  <a:pt x="749" y="0"/>
                </a:lnTo>
                <a:cubicBezTo>
                  <a:pt x="1162" y="0"/>
                  <a:pt x="1497" y="335"/>
                  <a:pt x="1497" y="749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6" name="Freeform 153">
            <a:extLst>
              <a:ext uri="{FF2B5EF4-FFF2-40B4-BE49-F238E27FC236}">
                <a16:creationId xmlns:a16="http://schemas.microsoft.com/office/drawing/2014/main" id="{4D20363A-40A5-E344-B45F-8BEEBE438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888" y="2767091"/>
            <a:ext cx="752548" cy="752548"/>
          </a:xfrm>
          <a:custGeom>
            <a:avLst/>
            <a:gdLst>
              <a:gd name="T0" fmla="*/ 1208 w 1209"/>
              <a:gd name="T1" fmla="*/ 604 h 1208"/>
              <a:gd name="T2" fmla="*/ 1208 w 1209"/>
              <a:gd name="T3" fmla="*/ 604 h 1208"/>
              <a:gd name="T4" fmla="*/ 604 w 1209"/>
              <a:gd name="T5" fmla="*/ 1207 h 1208"/>
              <a:gd name="T6" fmla="*/ 604 w 1209"/>
              <a:gd name="T7" fmla="*/ 1207 h 1208"/>
              <a:gd name="T8" fmla="*/ 0 w 1209"/>
              <a:gd name="T9" fmla="*/ 604 h 1208"/>
              <a:gd name="T10" fmla="*/ 0 w 1209"/>
              <a:gd name="T11" fmla="*/ 604 h 1208"/>
              <a:gd name="T12" fmla="*/ 604 w 1209"/>
              <a:gd name="T13" fmla="*/ 0 h 1208"/>
              <a:gd name="T14" fmla="*/ 604 w 1209"/>
              <a:gd name="T15" fmla="*/ 0 h 1208"/>
              <a:gd name="T16" fmla="*/ 1208 w 1209"/>
              <a:gd name="T17" fmla="*/ 604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9" h="1208">
                <a:moveTo>
                  <a:pt x="1208" y="604"/>
                </a:moveTo>
                <a:lnTo>
                  <a:pt x="1208" y="604"/>
                </a:lnTo>
                <a:cubicBezTo>
                  <a:pt x="1208" y="938"/>
                  <a:pt x="938" y="1207"/>
                  <a:pt x="604" y="1207"/>
                </a:cubicBezTo>
                <a:lnTo>
                  <a:pt x="604" y="1207"/>
                </a:lnTo>
                <a:cubicBezTo>
                  <a:pt x="270" y="1207"/>
                  <a:pt x="0" y="938"/>
                  <a:pt x="0" y="604"/>
                </a:cubicBezTo>
                <a:lnTo>
                  <a:pt x="0" y="604"/>
                </a:lnTo>
                <a:cubicBezTo>
                  <a:pt x="0" y="270"/>
                  <a:pt x="270" y="0"/>
                  <a:pt x="604" y="0"/>
                </a:cubicBezTo>
                <a:lnTo>
                  <a:pt x="604" y="0"/>
                </a:lnTo>
                <a:cubicBezTo>
                  <a:pt x="938" y="0"/>
                  <a:pt x="1208" y="270"/>
                  <a:pt x="1208" y="604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7" name="Freeform 225">
            <a:extLst>
              <a:ext uri="{FF2B5EF4-FFF2-40B4-BE49-F238E27FC236}">
                <a16:creationId xmlns:a16="http://schemas.microsoft.com/office/drawing/2014/main" id="{59BF7FB7-653A-9445-80E7-6C37DF743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905" y="3201042"/>
            <a:ext cx="2084611" cy="3078852"/>
          </a:xfrm>
          <a:prstGeom prst="roundRect">
            <a:avLst>
              <a:gd name="adj" fmla="val 9509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8" name="Freeform 226">
            <a:extLst>
              <a:ext uri="{FF2B5EF4-FFF2-40B4-BE49-F238E27FC236}">
                <a16:creationId xmlns:a16="http://schemas.microsoft.com/office/drawing/2014/main" id="{85D49B42-56C8-D544-8E3C-142C5805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73" y="3728373"/>
            <a:ext cx="1875875" cy="2065385"/>
          </a:xfrm>
          <a:custGeom>
            <a:avLst/>
            <a:gdLst>
              <a:gd name="T0" fmla="*/ 3013 w 3014"/>
              <a:gd name="T1" fmla="*/ 3313 h 3314"/>
              <a:gd name="T2" fmla="*/ 0 w 3014"/>
              <a:gd name="T3" fmla="*/ 3313 h 3314"/>
              <a:gd name="T4" fmla="*/ 0 w 3014"/>
              <a:gd name="T5" fmla="*/ 0 h 3314"/>
              <a:gd name="T6" fmla="*/ 3013 w 3014"/>
              <a:gd name="T7" fmla="*/ 0 h 3314"/>
              <a:gd name="T8" fmla="*/ 3013 w 3014"/>
              <a:gd name="T9" fmla="*/ 3313 h 3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4" h="3314">
                <a:moveTo>
                  <a:pt x="3013" y="3313"/>
                </a:moveTo>
                <a:lnTo>
                  <a:pt x="0" y="3313"/>
                </a:lnTo>
                <a:lnTo>
                  <a:pt x="0" y="0"/>
                </a:lnTo>
                <a:lnTo>
                  <a:pt x="3013" y="0"/>
                </a:lnTo>
                <a:lnTo>
                  <a:pt x="3013" y="3313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29" name="Freeform 227">
            <a:extLst>
              <a:ext uri="{FF2B5EF4-FFF2-40B4-BE49-F238E27FC236}">
                <a16:creationId xmlns:a16="http://schemas.microsoft.com/office/drawing/2014/main" id="{41571AC2-5086-5A46-82A7-57C8A061F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675" y="2676455"/>
            <a:ext cx="933818" cy="931072"/>
          </a:xfrm>
          <a:custGeom>
            <a:avLst/>
            <a:gdLst>
              <a:gd name="T0" fmla="*/ 1497 w 1498"/>
              <a:gd name="T1" fmla="*/ 749 h 1497"/>
              <a:gd name="T2" fmla="*/ 1497 w 1498"/>
              <a:gd name="T3" fmla="*/ 749 h 1497"/>
              <a:gd name="T4" fmla="*/ 749 w 1498"/>
              <a:gd name="T5" fmla="*/ 1496 h 1497"/>
              <a:gd name="T6" fmla="*/ 749 w 1498"/>
              <a:gd name="T7" fmla="*/ 1496 h 1497"/>
              <a:gd name="T8" fmla="*/ 0 w 1498"/>
              <a:gd name="T9" fmla="*/ 749 h 1497"/>
              <a:gd name="T10" fmla="*/ 0 w 1498"/>
              <a:gd name="T11" fmla="*/ 749 h 1497"/>
              <a:gd name="T12" fmla="*/ 749 w 1498"/>
              <a:gd name="T13" fmla="*/ 0 h 1497"/>
              <a:gd name="T14" fmla="*/ 749 w 1498"/>
              <a:gd name="T15" fmla="*/ 0 h 1497"/>
              <a:gd name="T16" fmla="*/ 1497 w 1498"/>
              <a:gd name="T17" fmla="*/ 74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8" h="1497">
                <a:moveTo>
                  <a:pt x="1497" y="749"/>
                </a:moveTo>
                <a:lnTo>
                  <a:pt x="1497" y="749"/>
                </a:lnTo>
                <a:cubicBezTo>
                  <a:pt x="1497" y="1162"/>
                  <a:pt x="1162" y="1496"/>
                  <a:pt x="749" y="1496"/>
                </a:cubicBezTo>
                <a:lnTo>
                  <a:pt x="749" y="1496"/>
                </a:lnTo>
                <a:cubicBezTo>
                  <a:pt x="335" y="1496"/>
                  <a:pt x="0" y="1162"/>
                  <a:pt x="0" y="749"/>
                </a:cubicBezTo>
                <a:lnTo>
                  <a:pt x="0" y="749"/>
                </a:lnTo>
                <a:cubicBezTo>
                  <a:pt x="0" y="335"/>
                  <a:pt x="335" y="0"/>
                  <a:pt x="749" y="0"/>
                </a:cubicBezTo>
                <a:lnTo>
                  <a:pt x="749" y="0"/>
                </a:lnTo>
                <a:cubicBezTo>
                  <a:pt x="1162" y="0"/>
                  <a:pt x="1497" y="335"/>
                  <a:pt x="1497" y="749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0" name="Freeform 228">
            <a:extLst>
              <a:ext uri="{FF2B5EF4-FFF2-40B4-BE49-F238E27FC236}">
                <a16:creationId xmlns:a16="http://schemas.microsoft.com/office/drawing/2014/main" id="{12E0CEB0-216C-1F45-B4AD-A1D92B5D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564" y="2767091"/>
            <a:ext cx="752548" cy="752548"/>
          </a:xfrm>
          <a:custGeom>
            <a:avLst/>
            <a:gdLst>
              <a:gd name="T0" fmla="*/ 1208 w 1209"/>
              <a:gd name="T1" fmla="*/ 604 h 1208"/>
              <a:gd name="T2" fmla="*/ 1208 w 1209"/>
              <a:gd name="T3" fmla="*/ 604 h 1208"/>
              <a:gd name="T4" fmla="*/ 605 w 1209"/>
              <a:gd name="T5" fmla="*/ 1207 h 1208"/>
              <a:gd name="T6" fmla="*/ 605 w 1209"/>
              <a:gd name="T7" fmla="*/ 1207 h 1208"/>
              <a:gd name="T8" fmla="*/ 0 w 1209"/>
              <a:gd name="T9" fmla="*/ 604 h 1208"/>
              <a:gd name="T10" fmla="*/ 0 w 1209"/>
              <a:gd name="T11" fmla="*/ 604 h 1208"/>
              <a:gd name="T12" fmla="*/ 605 w 1209"/>
              <a:gd name="T13" fmla="*/ 0 h 1208"/>
              <a:gd name="T14" fmla="*/ 605 w 1209"/>
              <a:gd name="T15" fmla="*/ 0 h 1208"/>
              <a:gd name="T16" fmla="*/ 1208 w 1209"/>
              <a:gd name="T17" fmla="*/ 604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9" h="1208">
                <a:moveTo>
                  <a:pt x="1208" y="604"/>
                </a:moveTo>
                <a:lnTo>
                  <a:pt x="1208" y="604"/>
                </a:lnTo>
                <a:cubicBezTo>
                  <a:pt x="1208" y="938"/>
                  <a:pt x="938" y="1207"/>
                  <a:pt x="605" y="1207"/>
                </a:cubicBezTo>
                <a:lnTo>
                  <a:pt x="605" y="1207"/>
                </a:lnTo>
                <a:cubicBezTo>
                  <a:pt x="271" y="1207"/>
                  <a:pt x="0" y="938"/>
                  <a:pt x="0" y="604"/>
                </a:cubicBezTo>
                <a:lnTo>
                  <a:pt x="0" y="604"/>
                </a:lnTo>
                <a:cubicBezTo>
                  <a:pt x="0" y="270"/>
                  <a:pt x="271" y="0"/>
                  <a:pt x="605" y="0"/>
                </a:cubicBezTo>
                <a:lnTo>
                  <a:pt x="605" y="0"/>
                </a:lnTo>
                <a:cubicBezTo>
                  <a:pt x="938" y="0"/>
                  <a:pt x="1208" y="270"/>
                  <a:pt x="1208" y="604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1" name="Freeform 300">
            <a:extLst>
              <a:ext uri="{FF2B5EF4-FFF2-40B4-BE49-F238E27FC236}">
                <a16:creationId xmlns:a16="http://schemas.microsoft.com/office/drawing/2014/main" id="{73A3D176-58EE-014D-8684-B805C8FA1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6328" y="3201042"/>
            <a:ext cx="2084612" cy="3078852"/>
          </a:xfrm>
          <a:prstGeom prst="roundRect">
            <a:avLst>
              <a:gd name="adj" fmla="val 9509"/>
            </a:avLst>
          </a:prstGeom>
          <a:solidFill>
            <a:srgbClr val="7030A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2" name="Freeform 301">
            <a:extLst>
              <a:ext uri="{FF2B5EF4-FFF2-40B4-BE49-F238E27FC236}">
                <a16:creationId xmlns:a16="http://schemas.microsoft.com/office/drawing/2014/main" id="{0A2B4348-A577-6448-8171-34DA0CBFC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7950" y="3728373"/>
            <a:ext cx="1875875" cy="2065385"/>
          </a:xfrm>
          <a:custGeom>
            <a:avLst/>
            <a:gdLst>
              <a:gd name="T0" fmla="*/ 3013 w 3014"/>
              <a:gd name="T1" fmla="*/ 3313 h 3314"/>
              <a:gd name="T2" fmla="*/ 0 w 3014"/>
              <a:gd name="T3" fmla="*/ 3313 h 3314"/>
              <a:gd name="T4" fmla="*/ 0 w 3014"/>
              <a:gd name="T5" fmla="*/ 0 h 3314"/>
              <a:gd name="T6" fmla="*/ 3013 w 3014"/>
              <a:gd name="T7" fmla="*/ 0 h 3314"/>
              <a:gd name="T8" fmla="*/ 3013 w 3014"/>
              <a:gd name="T9" fmla="*/ 3313 h 3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4" h="3314">
                <a:moveTo>
                  <a:pt x="3013" y="3313"/>
                </a:moveTo>
                <a:lnTo>
                  <a:pt x="0" y="3313"/>
                </a:lnTo>
                <a:lnTo>
                  <a:pt x="0" y="0"/>
                </a:lnTo>
                <a:lnTo>
                  <a:pt x="3013" y="0"/>
                </a:lnTo>
                <a:lnTo>
                  <a:pt x="3013" y="3313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3" name="Freeform 302">
            <a:extLst>
              <a:ext uri="{FF2B5EF4-FFF2-40B4-BE49-F238E27FC236}">
                <a16:creationId xmlns:a16="http://schemas.microsoft.com/office/drawing/2014/main" id="{3851948E-A680-C542-A235-33A649CE0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0352" y="2676455"/>
            <a:ext cx="933818" cy="931072"/>
          </a:xfrm>
          <a:custGeom>
            <a:avLst/>
            <a:gdLst>
              <a:gd name="T0" fmla="*/ 1497 w 1498"/>
              <a:gd name="T1" fmla="*/ 749 h 1497"/>
              <a:gd name="T2" fmla="*/ 1497 w 1498"/>
              <a:gd name="T3" fmla="*/ 749 h 1497"/>
              <a:gd name="T4" fmla="*/ 749 w 1498"/>
              <a:gd name="T5" fmla="*/ 1496 h 1497"/>
              <a:gd name="T6" fmla="*/ 749 w 1498"/>
              <a:gd name="T7" fmla="*/ 1496 h 1497"/>
              <a:gd name="T8" fmla="*/ 0 w 1498"/>
              <a:gd name="T9" fmla="*/ 749 h 1497"/>
              <a:gd name="T10" fmla="*/ 0 w 1498"/>
              <a:gd name="T11" fmla="*/ 749 h 1497"/>
              <a:gd name="T12" fmla="*/ 749 w 1498"/>
              <a:gd name="T13" fmla="*/ 0 h 1497"/>
              <a:gd name="T14" fmla="*/ 749 w 1498"/>
              <a:gd name="T15" fmla="*/ 0 h 1497"/>
              <a:gd name="T16" fmla="*/ 1497 w 1498"/>
              <a:gd name="T17" fmla="*/ 74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8" h="1497">
                <a:moveTo>
                  <a:pt x="1497" y="749"/>
                </a:moveTo>
                <a:lnTo>
                  <a:pt x="1497" y="749"/>
                </a:lnTo>
                <a:cubicBezTo>
                  <a:pt x="1497" y="1162"/>
                  <a:pt x="1162" y="1496"/>
                  <a:pt x="749" y="1496"/>
                </a:cubicBezTo>
                <a:lnTo>
                  <a:pt x="749" y="1496"/>
                </a:lnTo>
                <a:cubicBezTo>
                  <a:pt x="335" y="1496"/>
                  <a:pt x="0" y="1162"/>
                  <a:pt x="0" y="749"/>
                </a:cubicBezTo>
                <a:lnTo>
                  <a:pt x="0" y="749"/>
                </a:lnTo>
                <a:cubicBezTo>
                  <a:pt x="0" y="335"/>
                  <a:pt x="335" y="0"/>
                  <a:pt x="749" y="0"/>
                </a:cubicBezTo>
                <a:lnTo>
                  <a:pt x="749" y="0"/>
                </a:lnTo>
                <a:cubicBezTo>
                  <a:pt x="1162" y="0"/>
                  <a:pt x="1497" y="335"/>
                  <a:pt x="1497" y="749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4" name="Freeform 303">
            <a:extLst>
              <a:ext uri="{FF2B5EF4-FFF2-40B4-BE49-F238E27FC236}">
                <a16:creationId xmlns:a16="http://schemas.microsoft.com/office/drawing/2014/main" id="{3855864B-34B7-5648-B6D8-11FBDE0EF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987" y="2767091"/>
            <a:ext cx="752548" cy="752548"/>
          </a:xfrm>
          <a:custGeom>
            <a:avLst/>
            <a:gdLst>
              <a:gd name="T0" fmla="*/ 1208 w 1209"/>
              <a:gd name="T1" fmla="*/ 604 h 1208"/>
              <a:gd name="T2" fmla="*/ 1208 w 1209"/>
              <a:gd name="T3" fmla="*/ 604 h 1208"/>
              <a:gd name="T4" fmla="*/ 604 w 1209"/>
              <a:gd name="T5" fmla="*/ 1207 h 1208"/>
              <a:gd name="T6" fmla="*/ 604 w 1209"/>
              <a:gd name="T7" fmla="*/ 1207 h 1208"/>
              <a:gd name="T8" fmla="*/ 0 w 1209"/>
              <a:gd name="T9" fmla="*/ 604 h 1208"/>
              <a:gd name="T10" fmla="*/ 0 w 1209"/>
              <a:gd name="T11" fmla="*/ 604 h 1208"/>
              <a:gd name="T12" fmla="*/ 604 w 1209"/>
              <a:gd name="T13" fmla="*/ 0 h 1208"/>
              <a:gd name="T14" fmla="*/ 604 w 1209"/>
              <a:gd name="T15" fmla="*/ 0 h 1208"/>
              <a:gd name="T16" fmla="*/ 1208 w 1209"/>
              <a:gd name="T17" fmla="*/ 604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9" h="1208">
                <a:moveTo>
                  <a:pt x="1208" y="604"/>
                </a:moveTo>
                <a:lnTo>
                  <a:pt x="1208" y="604"/>
                </a:lnTo>
                <a:cubicBezTo>
                  <a:pt x="1208" y="938"/>
                  <a:pt x="938" y="1207"/>
                  <a:pt x="604" y="1207"/>
                </a:cubicBezTo>
                <a:lnTo>
                  <a:pt x="604" y="1207"/>
                </a:lnTo>
                <a:cubicBezTo>
                  <a:pt x="271" y="1207"/>
                  <a:pt x="0" y="938"/>
                  <a:pt x="0" y="604"/>
                </a:cubicBezTo>
                <a:lnTo>
                  <a:pt x="0" y="604"/>
                </a:lnTo>
                <a:cubicBezTo>
                  <a:pt x="0" y="270"/>
                  <a:pt x="271" y="0"/>
                  <a:pt x="604" y="0"/>
                </a:cubicBezTo>
                <a:lnTo>
                  <a:pt x="604" y="0"/>
                </a:lnTo>
                <a:cubicBezTo>
                  <a:pt x="938" y="0"/>
                  <a:pt x="1208" y="270"/>
                  <a:pt x="1208" y="604"/>
                </a:cubicBezTo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5" name="Freeform 375">
            <a:extLst>
              <a:ext uri="{FF2B5EF4-FFF2-40B4-BE49-F238E27FC236}">
                <a16:creationId xmlns:a16="http://schemas.microsoft.com/office/drawing/2014/main" id="{E93BD860-A4B1-4342-9A54-7561236BD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31" y="2061233"/>
            <a:ext cx="466909" cy="466909"/>
          </a:xfrm>
          <a:custGeom>
            <a:avLst/>
            <a:gdLst>
              <a:gd name="T0" fmla="*/ 749 w 750"/>
              <a:gd name="T1" fmla="*/ 374 h 749"/>
              <a:gd name="T2" fmla="*/ 749 w 750"/>
              <a:gd name="T3" fmla="*/ 374 h 749"/>
              <a:gd name="T4" fmla="*/ 375 w 750"/>
              <a:gd name="T5" fmla="*/ 748 h 749"/>
              <a:gd name="T6" fmla="*/ 375 w 750"/>
              <a:gd name="T7" fmla="*/ 748 h 749"/>
              <a:gd name="T8" fmla="*/ 0 w 750"/>
              <a:gd name="T9" fmla="*/ 374 h 749"/>
              <a:gd name="T10" fmla="*/ 0 w 750"/>
              <a:gd name="T11" fmla="*/ 374 h 749"/>
              <a:gd name="T12" fmla="*/ 375 w 750"/>
              <a:gd name="T13" fmla="*/ 0 h 749"/>
              <a:gd name="T14" fmla="*/ 375 w 750"/>
              <a:gd name="T15" fmla="*/ 0 h 749"/>
              <a:gd name="T16" fmla="*/ 749 w 750"/>
              <a:gd name="T17" fmla="*/ 37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0" h="749">
                <a:moveTo>
                  <a:pt x="749" y="374"/>
                </a:moveTo>
                <a:lnTo>
                  <a:pt x="749" y="374"/>
                </a:lnTo>
                <a:cubicBezTo>
                  <a:pt x="749" y="581"/>
                  <a:pt x="582" y="748"/>
                  <a:pt x="375" y="748"/>
                </a:cubicBezTo>
                <a:lnTo>
                  <a:pt x="375" y="748"/>
                </a:lnTo>
                <a:cubicBezTo>
                  <a:pt x="168" y="748"/>
                  <a:pt x="0" y="581"/>
                  <a:pt x="0" y="374"/>
                </a:cubicBezTo>
                <a:lnTo>
                  <a:pt x="0" y="374"/>
                </a:lnTo>
                <a:cubicBezTo>
                  <a:pt x="0" y="168"/>
                  <a:pt x="168" y="0"/>
                  <a:pt x="375" y="0"/>
                </a:cubicBezTo>
                <a:lnTo>
                  <a:pt x="375" y="0"/>
                </a:lnTo>
                <a:cubicBezTo>
                  <a:pt x="582" y="0"/>
                  <a:pt x="749" y="168"/>
                  <a:pt x="749" y="374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6" name="Freeform 376">
            <a:extLst>
              <a:ext uri="{FF2B5EF4-FFF2-40B4-BE49-F238E27FC236}">
                <a16:creationId xmlns:a16="http://schemas.microsoft.com/office/drawing/2014/main" id="{0BACC57F-A417-8246-A8B9-BA5DC5F55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720" y="2105177"/>
            <a:ext cx="376274" cy="376274"/>
          </a:xfrm>
          <a:custGeom>
            <a:avLst/>
            <a:gdLst>
              <a:gd name="T0" fmla="*/ 604 w 605"/>
              <a:gd name="T1" fmla="*/ 302 h 605"/>
              <a:gd name="T2" fmla="*/ 604 w 605"/>
              <a:gd name="T3" fmla="*/ 302 h 605"/>
              <a:gd name="T4" fmla="*/ 302 w 605"/>
              <a:gd name="T5" fmla="*/ 604 h 605"/>
              <a:gd name="T6" fmla="*/ 302 w 605"/>
              <a:gd name="T7" fmla="*/ 604 h 605"/>
              <a:gd name="T8" fmla="*/ 0 w 605"/>
              <a:gd name="T9" fmla="*/ 302 h 605"/>
              <a:gd name="T10" fmla="*/ 0 w 605"/>
              <a:gd name="T11" fmla="*/ 302 h 605"/>
              <a:gd name="T12" fmla="*/ 302 w 605"/>
              <a:gd name="T13" fmla="*/ 0 h 605"/>
              <a:gd name="T14" fmla="*/ 302 w 605"/>
              <a:gd name="T15" fmla="*/ 0 h 605"/>
              <a:gd name="T16" fmla="*/ 604 w 605"/>
              <a:gd name="T17" fmla="*/ 30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5" h="605">
                <a:moveTo>
                  <a:pt x="604" y="302"/>
                </a:moveTo>
                <a:lnTo>
                  <a:pt x="604" y="302"/>
                </a:lnTo>
                <a:cubicBezTo>
                  <a:pt x="604" y="469"/>
                  <a:pt x="468" y="604"/>
                  <a:pt x="302" y="604"/>
                </a:cubicBezTo>
                <a:lnTo>
                  <a:pt x="302" y="604"/>
                </a:lnTo>
                <a:cubicBezTo>
                  <a:pt x="135" y="604"/>
                  <a:pt x="0" y="469"/>
                  <a:pt x="0" y="302"/>
                </a:cubicBezTo>
                <a:lnTo>
                  <a:pt x="0" y="302"/>
                </a:lnTo>
                <a:cubicBezTo>
                  <a:pt x="0" y="136"/>
                  <a:pt x="135" y="0"/>
                  <a:pt x="302" y="0"/>
                </a:cubicBezTo>
                <a:lnTo>
                  <a:pt x="302" y="0"/>
                </a:lnTo>
                <a:cubicBezTo>
                  <a:pt x="468" y="0"/>
                  <a:pt x="604" y="136"/>
                  <a:pt x="604" y="302"/>
                </a:cubicBez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7" name="Freeform 377">
            <a:extLst>
              <a:ext uri="{FF2B5EF4-FFF2-40B4-BE49-F238E27FC236}">
                <a16:creationId xmlns:a16="http://schemas.microsoft.com/office/drawing/2014/main" id="{D5B7E029-FC31-CE41-A25A-CE3F2A15B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708" y="2061233"/>
            <a:ext cx="466909" cy="466909"/>
          </a:xfrm>
          <a:custGeom>
            <a:avLst/>
            <a:gdLst>
              <a:gd name="T0" fmla="*/ 749 w 750"/>
              <a:gd name="T1" fmla="*/ 374 h 749"/>
              <a:gd name="T2" fmla="*/ 749 w 750"/>
              <a:gd name="T3" fmla="*/ 374 h 749"/>
              <a:gd name="T4" fmla="*/ 375 w 750"/>
              <a:gd name="T5" fmla="*/ 748 h 749"/>
              <a:gd name="T6" fmla="*/ 375 w 750"/>
              <a:gd name="T7" fmla="*/ 748 h 749"/>
              <a:gd name="T8" fmla="*/ 0 w 750"/>
              <a:gd name="T9" fmla="*/ 374 h 749"/>
              <a:gd name="T10" fmla="*/ 0 w 750"/>
              <a:gd name="T11" fmla="*/ 374 h 749"/>
              <a:gd name="T12" fmla="*/ 375 w 750"/>
              <a:gd name="T13" fmla="*/ 0 h 749"/>
              <a:gd name="T14" fmla="*/ 375 w 750"/>
              <a:gd name="T15" fmla="*/ 0 h 749"/>
              <a:gd name="T16" fmla="*/ 749 w 750"/>
              <a:gd name="T17" fmla="*/ 37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0" h="749">
                <a:moveTo>
                  <a:pt x="749" y="374"/>
                </a:moveTo>
                <a:lnTo>
                  <a:pt x="749" y="374"/>
                </a:lnTo>
                <a:cubicBezTo>
                  <a:pt x="749" y="581"/>
                  <a:pt x="581" y="748"/>
                  <a:pt x="375" y="748"/>
                </a:cubicBezTo>
                <a:lnTo>
                  <a:pt x="375" y="748"/>
                </a:lnTo>
                <a:cubicBezTo>
                  <a:pt x="168" y="748"/>
                  <a:pt x="0" y="581"/>
                  <a:pt x="0" y="374"/>
                </a:cubicBezTo>
                <a:lnTo>
                  <a:pt x="0" y="374"/>
                </a:lnTo>
                <a:cubicBezTo>
                  <a:pt x="0" y="168"/>
                  <a:pt x="168" y="0"/>
                  <a:pt x="375" y="0"/>
                </a:cubicBezTo>
                <a:lnTo>
                  <a:pt x="375" y="0"/>
                </a:lnTo>
                <a:cubicBezTo>
                  <a:pt x="581" y="0"/>
                  <a:pt x="749" y="168"/>
                  <a:pt x="749" y="374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8" name="Freeform 378">
            <a:extLst>
              <a:ext uri="{FF2B5EF4-FFF2-40B4-BE49-F238E27FC236}">
                <a16:creationId xmlns:a16="http://schemas.microsoft.com/office/drawing/2014/main" id="{5F091EA1-2F17-5645-A77B-E8A91A9EE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397" y="2105177"/>
            <a:ext cx="376274" cy="376274"/>
          </a:xfrm>
          <a:custGeom>
            <a:avLst/>
            <a:gdLst>
              <a:gd name="T0" fmla="*/ 604 w 605"/>
              <a:gd name="T1" fmla="*/ 302 h 605"/>
              <a:gd name="T2" fmla="*/ 604 w 605"/>
              <a:gd name="T3" fmla="*/ 302 h 605"/>
              <a:gd name="T4" fmla="*/ 302 w 605"/>
              <a:gd name="T5" fmla="*/ 604 h 605"/>
              <a:gd name="T6" fmla="*/ 302 w 605"/>
              <a:gd name="T7" fmla="*/ 604 h 605"/>
              <a:gd name="T8" fmla="*/ 0 w 605"/>
              <a:gd name="T9" fmla="*/ 302 h 605"/>
              <a:gd name="T10" fmla="*/ 0 w 605"/>
              <a:gd name="T11" fmla="*/ 302 h 605"/>
              <a:gd name="T12" fmla="*/ 302 w 605"/>
              <a:gd name="T13" fmla="*/ 0 h 605"/>
              <a:gd name="T14" fmla="*/ 302 w 605"/>
              <a:gd name="T15" fmla="*/ 0 h 605"/>
              <a:gd name="T16" fmla="*/ 604 w 605"/>
              <a:gd name="T17" fmla="*/ 30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5" h="605">
                <a:moveTo>
                  <a:pt x="604" y="302"/>
                </a:moveTo>
                <a:lnTo>
                  <a:pt x="604" y="302"/>
                </a:lnTo>
                <a:cubicBezTo>
                  <a:pt x="604" y="469"/>
                  <a:pt x="469" y="604"/>
                  <a:pt x="302" y="604"/>
                </a:cubicBezTo>
                <a:lnTo>
                  <a:pt x="302" y="604"/>
                </a:lnTo>
                <a:cubicBezTo>
                  <a:pt x="135" y="604"/>
                  <a:pt x="0" y="469"/>
                  <a:pt x="0" y="302"/>
                </a:cubicBezTo>
                <a:lnTo>
                  <a:pt x="0" y="302"/>
                </a:lnTo>
                <a:cubicBezTo>
                  <a:pt x="0" y="136"/>
                  <a:pt x="135" y="0"/>
                  <a:pt x="302" y="0"/>
                </a:cubicBezTo>
                <a:lnTo>
                  <a:pt x="302" y="0"/>
                </a:lnTo>
                <a:cubicBezTo>
                  <a:pt x="469" y="0"/>
                  <a:pt x="604" y="136"/>
                  <a:pt x="604" y="302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9" name="Freeform 379">
            <a:extLst>
              <a:ext uri="{FF2B5EF4-FFF2-40B4-BE49-F238E27FC236}">
                <a16:creationId xmlns:a16="http://schemas.microsoft.com/office/drawing/2014/main" id="{971202CF-57E8-9E45-B7ED-DF51BD521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384" y="2061233"/>
            <a:ext cx="466909" cy="466909"/>
          </a:xfrm>
          <a:custGeom>
            <a:avLst/>
            <a:gdLst>
              <a:gd name="T0" fmla="*/ 749 w 750"/>
              <a:gd name="T1" fmla="*/ 374 h 749"/>
              <a:gd name="T2" fmla="*/ 749 w 750"/>
              <a:gd name="T3" fmla="*/ 374 h 749"/>
              <a:gd name="T4" fmla="*/ 375 w 750"/>
              <a:gd name="T5" fmla="*/ 748 h 749"/>
              <a:gd name="T6" fmla="*/ 375 w 750"/>
              <a:gd name="T7" fmla="*/ 748 h 749"/>
              <a:gd name="T8" fmla="*/ 0 w 750"/>
              <a:gd name="T9" fmla="*/ 374 h 749"/>
              <a:gd name="T10" fmla="*/ 0 w 750"/>
              <a:gd name="T11" fmla="*/ 374 h 749"/>
              <a:gd name="T12" fmla="*/ 375 w 750"/>
              <a:gd name="T13" fmla="*/ 0 h 749"/>
              <a:gd name="T14" fmla="*/ 375 w 750"/>
              <a:gd name="T15" fmla="*/ 0 h 749"/>
              <a:gd name="T16" fmla="*/ 749 w 750"/>
              <a:gd name="T17" fmla="*/ 37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0" h="749">
                <a:moveTo>
                  <a:pt x="749" y="374"/>
                </a:moveTo>
                <a:lnTo>
                  <a:pt x="749" y="374"/>
                </a:lnTo>
                <a:cubicBezTo>
                  <a:pt x="749" y="581"/>
                  <a:pt x="581" y="748"/>
                  <a:pt x="375" y="748"/>
                </a:cubicBezTo>
                <a:lnTo>
                  <a:pt x="375" y="748"/>
                </a:lnTo>
                <a:cubicBezTo>
                  <a:pt x="168" y="748"/>
                  <a:pt x="0" y="581"/>
                  <a:pt x="0" y="374"/>
                </a:cubicBezTo>
                <a:lnTo>
                  <a:pt x="0" y="374"/>
                </a:lnTo>
                <a:cubicBezTo>
                  <a:pt x="0" y="168"/>
                  <a:pt x="168" y="0"/>
                  <a:pt x="375" y="0"/>
                </a:cubicBezTo>
                <a:lnTo>
                  <a:pt x="375" y="0"/>
                </a:lnTo>
                <a:cubicBezTo>
                  <a:pt x="581" y="0"/>
                  <a:pt x="749" y="168"/>
                  <a:pt x="749" y="374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0" name="Freeform 380">
            <a:extLst>
              <a:ext uri="{FF2B5EF4-FFF2-40B4-BE49-F238E27FC236}">
                <a16:creationId xmlns:a16="http://schemas.microsoft.com/office/drawing/2014/main" id="{B582D87D-0FDF-E141-925B-FE71C8038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074" y="2105177"/>
            <a:ext cx="376274" cy="376274"/>
          </a:xfrm>
          <a:custGeom>
            <a:avLst/>
            <a:gdLst>
              <a:gd name="T0" fmla="*/ 604 w 605"/>
              <a:gd name="T1" fmla="*/ 302 h 605"/>
              <a:gd name="T2" fmla="*/ 604 w 605"/>
              <a:gd name="T3" fmla="*/ 302 h 605"/>
              <a:gd name="T4" fmla="*/ 302 w 605"/>
              <a:gd name="T5" fmla="*/ 604 h 605"/>
              <a:gd name="T6" fmla="*/ 302 w 605"/>
              <a:gd name="T7" fmla="*/ 604 h 605"/>
              <a:gd name="T8" fmla="*/ 0 w 605"/>
              <a:gd name="T9" fmla="*/ 302 h 605"/>
              <a:gd name="T10" fmla="*/ 0 w 605"/>
              <a:gd name="T11" fmla="*/ 302 h 605"/>
              <a:gd name="T12" fmla="*/ 302 w 605"/>
              <a:gd name="T13" fmla="*/ 0 h 605"/>
              <a:gd name="T14" fmla="*/ 302 w 605"/>
              <a:gd name="T15" fmla="*/ 0 h 605"/>
              <a:gd name="T16" fmla="*/ 604 w 605"/>
              <a:gd name="T17" fmla="*/ 30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5" h="605">
                <a:moveTo>
                  <a:pt x="604" y="302"/>
                </a:moveTo>
                <a:lnTo>
                  <a:pt x="604" y="302"/>
                </a:lnTo>
                <a:cubicBezTo>
                  <a:pt x="604" y="469"/>
                  <a:pt x="468" y="604"/>
                  <a:pt x="302" y="604"/>
                </a:cubicBezTo>
                <a:lnTo>
                  <a:pt x="302" y="604"/>
                </a:lnTo>
                <a:cubicBezTo>
                  <a:pt x="135" y="604"/>
                  <a:pt x="0" y="469"/>
                  <a:pt x="0" y="302"/>
                </a:cubicBezTo>
                <a:lnTo>
                  <a:pt x="0" y="302"/>
                </a:lnTo>
                <a:cubicBezTo>
                  <a:pt x="0" y="136"/>
                  <a:pt x="135" y="0"/>
                  <a:pt x="302" y="0"/>
                </a:cubicBezTo>
                <a:lnTo>
                  <a:pt x="302" y="0"/>
                </a:lnTo>
                <a:cubicBezTo>
                  <a:pt x="468" y="0"/>
                  <a:pt x="604" y="136"/>
                  <a:pt x="604" y="302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1" name="Freeform 381">
            <a:extLst>
              <a:ext uri="{FF2B5EF4-FFF2-40B4-BE49-F238E27FC236}">
                <a16:creationId xmlns:a16="http://schemas.microsoft.com/office/drawing/2014/main" id="{5E36A79B-00EB-F146-AEA0-7C9CF707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3806" y="2061233"/>
            <a:ext cx="466909" cy="466909"/>
          </a:xfrm>
          <a:custGeom>
            <a:avLst/>
            <a:gdLst>
              <a:gd name="T0" fmla="*/ 749 w 750"/>
              <a:gd name="T1" fmla="*/ 374 h 749"/>
              <a:gd name="T2" fmla="*/ 749 w 750"/>
              <a:gd name="T3" fmla="*/ 374 h 749"/>
              <a:gd name="T4" fmla="*/ 375 w 750"/>
              <a:gd name="T5" fmla="*/ 748 h 749"/>
              <a:gd name="T6" fmla="*/ 375 w 750"/>
              <a:gd name="T7" fmla="*/ 748 h 749"/>
              <a:gd name="T8" fmla="*/ 0 w 750"/>
              <a:gd name="T9" fmla="*/ 374 h 749"/>
              <a:gd name="T10" fmla="*/ 0 w 750"/>
              <a:gd name="T11" fmla="*/ 374 h 749"/>
              <a:gd name="T12" fmla="*/ 375 w 750"/>
              <a:gd name="T13" fmla="*/ 0 h 749"/>
              <a:gd name="T14" fmla="*/ 375 w 750"/>
              <a:gd name="T15" fmla="*/ 0 h 749"/>
              <a:gd name="T16" fmla="*/ 749 w 750"/>
              <a:gd name="T17" fmla="*/ 37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0" h="749">
                <a:moveTo>
                  <a:pt x="749" y="374"/>
                </a:moveTo>
                <a:lnTo>
                  <a:pt x="749" y="374"/>
                </a:lnTo>
                <a:cubicBezTo>
                  <a:pt x="749" y="581"/>
                  <a:pt x="582" y="748"/>
                  <a:pt x="375" y="748"/>
                </a:cubicBezTo>
                <a:lnTo>
                  <a:pt x="375" y="748"/>
                </a:lnTo>
                <a:cubicBezTo>
                  <a:pt x="168" y="748"/>
                  <a:pt x="0" y="581"/>
                  <a:pt x="0" y="374"/>
                </a:cubicBezTo>
                <a:lnTo>
                  <a:pt x="0" y="374"/>
                </a:lnTo>
                <a:cubicBezTo>
                  <a:pt x="0" y="168"/>
                  <a:pt x="168" y="0"/>
                  <a:pt x="375" y="0"/>
                </a:cubicBezTo>
                <a:lnTo>
                  <a:pt x="375" y="0"/>
                </a:lnTo>
                <a:cubicBezTo>
                  <a:pt x="582" y="0"/>
                  <a:pt x="749" y="168"/>
                  <a:pt x="749" y="374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2" name="Freeform 382">
            <a:extLst>
              <a:ext uri="{FF2B5EF4-FFF2-40B4-BE49-F238E27FC236}">
                <a16:creationId xmlns:a16="http://schemas.microsoft.com/office/drawing/2014/main" id="{3FD32258-A25B-4142-888F-2871366E3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0497" y="2105177"/>
            <a:ext cx="376274" cy="376274"/>
          </a:xfrm>
          <a:custGeom>
            <a:avLst/>
            <a:gdLst>
              <a:gd name="T0" fmla="*/ 604 w 605"/>
              <a:gd name="T1" fmla="*/ 302 h 605"/>
              <a:gd name="T2" fmla="*/ 604 w 605"/>
              <a:gd name="T3" fmla="*/ 302 h 605"/>
              <a:gd name="T4" fmla="*/ 302 w 605"/>
              <a:gd name="T5" fmla="*/ 604 h 605"/>
              <a:gd name="T6" fmla="*/ 302 w 605"/>
              <a:gd name="T7" fmla="*/ 604 h 605"/>
              <a:gd name="T8" fmla="*/ 0 w 605"/>
              <a:gd name="T9" fmla="*/ 302 h 605"/>
              <a:gd name="T10" fmla="*/ 0 w 605"/>
              <a:gd name="T11" fmla="*/ 302 h 605"/>
              <a:gd name="T12" fmla="*/ 302 w 605"/>
              <a:gd name="T13" fmla="*/ 0 h 605"/>
              <a:gd name="T14" fmla="*/ 302 w 605"/>
              <a:gd name="T15" fmla="*/ 0 h 605"/>
              <a:gd name="T16" fmla="*/ 604 w 605"/>
              <a:gd name="T17" fmla="*/ 30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5" h="605">
                <a:moveTo>
                  <a:pt x="604" y="302"/>
                </a:moveTo>
                <a:lnTo>
                  <a:pt x="604" y="302"/>
                </a:lnTo>
                <a:cubicBezTo>
                  <a:pt x="604" y="469"/>
                  <a:pt x="469" y="604"/>
                  <a:pt x="302" y="604"/>
                </a:cubicBezTo>
                <a:lnTo>
                  <a:pt x="302" y="604"/>
                </a:lnTo>
                <a:cubicBezTo>
                  <a:pt x="136" y="604"/>
                  <a:pt x="0" y="469"/>
                  <a:pt x="0" y="302"/>
                </a:cubicBezTo>
                <a:lnTo>
                  <a:pt x="0" y="302"/>
                </a:lnTo>
                <a:cubicBezTo>
                  <a:pt x="0" y="136"/>
                  <a:pt x="136" y="0"/>
                  <a:pt x="302" y="0"/>
                </a:cubicBezTo>
                <a:lnTo>
                  <a:pt x="302" y="0"/>
                </a:lnTo>
                <a:cubicBezTo>
                  <a:pt x="469" y="0"/>
                  <a:pt x="604" y="136"/>
                  <a:pt x="604" y="302"/>
                </a:cubicBezTo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13628B57-FD72-2040-A05E-323A1EA69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84" y="2923640"/>
            <a:ext cx="438948" cy="438822"/>
          </a:xfrm>
          <a:custGeom>
            <a:avLst/>
            <a:gdLst>
              <a:gd name="connsiteX0" fmla="*/ 439035 w 877895"/>
              <a:gd name="connsiteY0" fmla="*/ 456226 h 877644"/>
              <a:gd name="connsiteX1" fmla="*/ 324627 w 877895"/>
              <a:gd name="connsiteY1" fmla="*/ 571836 h 877644"/>
              <a:gd name="connsiteX2" fmla="*/ 309704 w 877895"/>
              <a:gd name="connsiteY2" fmla="*/ 574322 h 877644"/>
              <a:gd name="connsiteX3" fmla="*/ 302242 w 877895"/>
              <a:gd name="connsiteY3" fmla="*/ 563134 h 877644"/>
              <a:gd name="connsiteX4" fmla="*/ 302242 w 877895"/>
              <a:gd name="connsiteY4" fmla="*/ 483575 h 877644"/>
              <a:gd name="connsiteX5" fmla="*/ 104514 w 877895"/>
              <a:gd name="connsiteY5" fmla="*/ 682474 h 877644"/>
              <a:gd name="connsiteX6" fmla="*/ 146796 w 877895"/>
              <a:gd name="connsiteY6" fmla="*/ 730956 h 877644"/>
              <a:gd name="connsiteX7" fmla="*/ 439035 w 877895"/>
              <a:gd name="connsiteY7" fmla="*/ 851539 h 877644"/>
              <a:gd name="connsiteX8" fmla="*/ 722569 w 877895"/>
              <a:gd name="connsiteY8" fmla="*/ 739658 h 877644"/>
              <a:gd name="connsiteX9" fmla="*/ 657879 w 877895"/>
              <a:gd name="connsiteY9" fmla="*/ 422968 h 877644"/>
              <a:gd name="connsiteX10" fmla="*/ 673181 w 877895"/>
              <a:gd name="connsiteY10" fmla="*/ 441530 h 877644"/>
              <a:gd name="connsiteX11" fmla="*/ 657879 w 877895"/>
              <a:gd name="connsiteY11" fmla="*/ 460091 h 877644"/>
              <a:gd name="connsiteX12" fmla="*/ 641399 w 877895"/>
              <a:gd name="connsiteY12" fmla="*/ 441530 h 877644"/>
              <a:gd name="connsiteX13" fmla="*/ 657879 w 877895"/>
              <a:gd name="connsiteY13" fmla="*/ 422968 h 877644"/>
              <a:gd name="connsiteX14" fmla="*/ 739093 w 877895"/>
              <a:gd name="connsiteY14" fmla="*/ 368038 h 877644"/>
              <a:gd name="connsiteX15" fmla="*/ 755573 w 877895"/>
              <a:gd name="connsiteY15" fmla="*/ 386599 h 877644"/>
              <a:gd name="connsiteX16" fmla="*/ 739093 w 877895"/>
              <a:gd name="connsiteY16" fmla="*/ 405161 h 877644"/>
              <a:gd name="connsiteX17" fmla="*/ 723791 w 877895"/>
              <a:gd name="connsiteY17" fmla="*/ 386599 h 877644"/>
              <a:gd name="connsiteX18" fmla="*/ 739093 w 877895"/>
              <a:gd name="connsiteY18" fmla="*/ 368038 h 877644"/>
              <a:gd name="connsiteX19" fmla="*/ 650692 w 877895"/>
              <a:gd name="connsiteY19" fmla="*/ 360754 h 877644"/>
              <a:gd name="connsiteX20" fmla="*/ 669706 w 877895"/>
              <a:gd name="connsiteY20" fmla="*/ 360754 h 877644"/>
              <a:gd name="connsiteX21" fmla="*/ 754638 w 877895"/>
              <a:gd name="connsiteY21" fmla="*/ 444693 h 877644"/>
              <a:gd name="connsiteX22" fmla="*/ 754638 w 877895"/>
              <a:gd name="connsiteY22" fmla="*/ 461975 h 877644"/>
              <a:gd name="connsiteX23" fmla="*/ 745765 w 877895"/>
              <a:gd name="connsiteY23" fmla="*/ 465678 h 877644"/>
              <a:gd name="connsiteX24" fmla="*/ 736891 w 877895"/>
              <a:gd name="connsiteY24" fmla="*/ 461975 h 877644"/>
              <a:gd name="connsiteX25" fmla="*/ 650692 w 877895"/>
              <a:gd name="connsiteY25" fmla="*/ 379270 h 877644"/>
              <a:gd name="connsiteX26" fmla="*/ 650692 w 877895"/>
              <a:gd name="connsiteY26" fmla="*/ 360754 h 877644"/>
              <a:gd name="connsiteX27" fmla="*/ 739979 w 877895"/>
              <a:gd name="connsiteY27" fmla="*/ 155390 h 877644"/>
              <a:gd name="connsiteX28" fmla="*/ 457689 w 877895"/>
              <a:gd name="connsiteY28" fmla="*/ 438822 h 877644"/>
              <a:gd name="connsiteX29" fmla="*/ 739979 w 877895"/>
              <a:gd name="connsiteY29" fmla="*/ 721011 h 877644"/>
              <a:gd name="connsiteX30" fmla="*/ 739979 w 877895"/>
              <a:gd name="connsiteY30" fmla="*/ 155390 h 877644"/>
              <a:gd name="connsiteX31" fmla="*/ 138091 w 877895"/>
              <a:gd name="connsiteY31" fmla="*/ 155390 h 877644"/>
              <a:gd name="connsiteX32" fmla="*/ 90835 w 877895"/>
              <a:gd name="connsiteY32" fmla="*/ 660098 h 877644"/>
              <a:gd name="connsiteX33" fmla="*/ 305973 w 877895"/>
              <a:gd name="connsiteY33" fmla="*/ 443795 h 877644"/>
              <a:gd name="connsiteX34" fmla="*/ 319652 w 877895"/>
              <a:gd name="connsiteY34" fmla="*/ 441308 h 877644"/>
              <a:gd name="connsiteX35" fmla="*/ 328357 w 877895"/>
              <a:gd name="connsiteY35" fmla="*/ 452497 h 877644"/>
              <a:gd name="connsiteX36" fmla="*/ 328357 w 877895"/>
              <a:gd name="connsiteY36" fmla="*/ 530813 h 877644"/>
              <a:gd name="connsiteX37" fmla="*/ 421625 w 877895"/>
              <a:gd name="connsiteY37" fmla="*/ 438822 h 877644"/>
              <a:gd name="connsiteX38" fmla="*/ 452714 w 877895"/>
              <a:gd name="connsiteY38" fmla="*/ 26105 h 877644"/>
              <a:gd name="connsiteX39" fmla="*/ 452714 w 877895"/>
              <a:gd name="connsiteY39" fmla="*/ 407744 h 877644"/>
              <a:gd name="connsiteX40" fmla="*/ 722569 w 877895"/>
              <a:gd name="connsiteY40" fmla="*/ 136743 h 877644"/>
              <a:gd name="connsiteX41" fmla="*/ 452714 w 877895"/>
              <a:gd name="connsiteY41" fmla="*/ 26105 h 877644"/>
              <a:gd name="connsiteX42" fmla="*/ 426599 w 877895"/>
              <a:gd name="connsiteY42" fmla="*/ 26105 h 877644"/>
              <a:gd name="connsiteX43" fmla="*/ 156744 w 877895"/>
              <a:gd name="connsiteY43" fmla="*/ 136743 h 877644"/>
              <a:gd name="connsiteX44" fmla="*/ 426599 w 877895"/>
              <a:gd name="connsiteY44" fmla="*/ 407744 h 877644"/>
              <a:gd name="connsiteX45" fmla="*/ 439035 w 877895"/>
              <a:gd name="connsiteY45" fmla="*/ 0 h 877644"/>
              <a:gd name="connsiteX46" fmla="*/ 739979 w 877895"/>
              <a:gd name="connsiteY46" fmla="*/ 119339 h 877644"/>
              <a:gd name="connsiteX47" fmla="*/ 807132 w 877895"/>
              <a:gd name="connsiteY47" fmla="*/ 53454 h 877644"/>
              <a:gd name="connsiteX48" fmla="*/ 783505 w 877895"/>
              <a:gd name="connsiteY48" fmla="*/ 53454 h 877644"/>
              <a:gd name="connsiteX49" fmla="*/ 769825 w 877895"/>
              <a:gd name="connsiteY49" fmla="*/ 39780 h 877644"/>
              <a:gd name="connsiteX50" fmla="*/ 783505 w 877895"/>
              <a:gd name="connsiteY50" fmla="*/ 27348 h 877644"/>
              <a:gd name="connsiteX51" fmla="*/ 838222 w 877895"/>
              <a:gd name="connsiteY51" fmla="*/ 27348 h 877644"/>
              <a:gd name="connsiteX52" fmla="*/ 850657 w 877895"/>
              <a:gd name="connsiteY52" fmla="*/ 39780 h 877644"/>
              <a:gd name="connsiteX53" fmla="*/ 850657 w 877895"/>
              <a:gd name="connsiteY53" fmla="*/ 94477 h 877644"/>
              <a:gd name="connsiteX54" fmla="*/ 838222 w 877895"/>
              <a:gd name="connsiteY54" fmla="*/ 108151 h 877644"/>
              <a:gd name="connsiteX55" fmla="*/ 824542 w 877895"/>
              <a:gd name="connsiteY55" fmla="*/ 94477 h 877644"/>
              <a:gd name="connsiteX56" fmla="*/ 824542 w 877895"/>
              <a:gd name="connsiteY56" fmla="*/ 70858 h 877644"/>
              <a:gd name="connsiteX57" fmla="*/ 758633 w 877895"/>
              <a:gd name="connsiteY57" fmla="*/ 136743 h 877644"/>
              <a:gd name="connsiteX58" fmla="*/ 749928 w 877895"/>
              <a:gd name="connsiteY58" fmla="*/ 749603 h 877644"/>
              <a:gd name="connsiteX59" fmla="*/ 439035 w 877895"/>
              <a:gd name="connsiteY59" fmla="*/ 877644 h 877644"/>
              <a:gd name="connsiteX60" fmla="*/ 128142 w 877895"/>
              <a:gd name="connsiteY60" fmla="*/ 749603 h 877644"/>
              <a:gd name="connsiteX61" fmla="*/ 87104 w 877895"/>
              <a:gd name="connsiteY61" fmla="*/ 699878 h 877644"/>
              <a:gd name="connsiteX62" fmla="*/ 21195 w 877895"/>
              <a:gd name="connsiteY62" fmla="*/ 763277 h 877644"/>
              <a:gd name="connsiteX63" fmla="*/ 12490 w 877895"/>
              <a:gd name="connsiteY63" fmla="*/ 768249 h 877644"/>
              <a:gd name="connsiteX64" fmla="*/ 3785 w 877895"/>
              <a:gd name="connsiteY64" fmla="*/ 763277 h 877644"/>
              <a:gd name="connsiteX65" fmla="*/ 3785 w 877895"/>
              <a:gd name="connsiteY65" fmla="*/ 745873 h 877644"/>
              <a:gd name="connsiteX66" fmla="*/ 70938 w 877895"/>
              <a:gd name="connsiteY66" fmla="*/ 678745 h 877644"/>
              <a:gd name="connsiteX67" fmla="*/ 128142 w 877895"/>
              <a:gd name="connsiteY67" fmla="*/ 128041 h 877644"/>
              <a:gd name="connsiteX68" fmla="*/ 439035 w 877895"/>
              <a:gd name="connsiteY68" fmla="*/ 0 h 87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77895" h="877644">
                <a:moveTo>
                  <a:pt x="439035" y="456226"/>
                </a:moveTo>
                <a:lnTo>
                  <a:pt x="324627" y="571836"/>
                </a:lnTo>
                <a:cubicBezTo>
                  <a:pt x="320896" y="575566"/>
                  <a:pt x="315922" y="576809"/>
                  <a:pt x="309704" y="574322"/>
                </a:cubicBezTo>
                <a:cubicBezTo>
                  <a:pt x="305973" y="571836"/>
                  <a:pt x="302242" y="568107"/>
                  <a:pt x="302242" y="563134"/>
                </a:cubicBezTo>
                <a:lnTo>
                  <a:pt x="302242" y="483575"/>
                </a:lnTo>
                <a:lnTo>
                  <a:pt x="104514" y="682474"/>
                </a:lnTo>
                <a:cubicBezTo>
                  <a:pt x="116950" y="698635"/>
                  <a:pt x="131873" y="714795"/>
                  <a:pt x="146796" y="730956"/>
                </a:cubicBezTo>
                <a:cubicBezTo>
                  <a:pt x="225141" y="808029"/>
                  <a:pt x="328357" y="851539"/>
                  <a:pt x="439035" y="851539"/>
                </a:cubicBezTo>
                <a:cubicBezTo>
                  <a:pt x="544739" y="851539"/>
                  <a:pt x="645468" y="813002"/>
                  <a:pt x="722569" y="739658"/>
                </a:cubicBezTo>
                <a:close/>
                <a:moveTo>
                  <a:pt x="657879" y="422968"/>
                </a:moveTo>
                <a:cubicBezTo>
                  <a:pt x="666118" y="422968"/>
                  <a:pt x="673181" y="430923"/>
                  <a:pt x="673181" y="441530"/>
                </a:cubicBezTo>
                <a:cubicBezTo>
                  <a:pt x="673181" y="452136"/>
                  <a:pt x="666118" y="460091"/>
                  <a:pt x="657879" y="460091"/>
                </a:cubicBezTo>
                <a:cubicBezTo>
                  <a:pt x="648462" y="460091"/>
                  <a:pt x="641399" y="452136"/>
                  <a:pt x="641399" y="441530"/>
                </a:cubicBezTo>
                <a:cubicBezTo>
                  <a:pt x="641399" y="430923"/>
                  <a:pt x="648462" y="422968"/>
                  <a:pt x="657879" y="422968"/>
                </a:cubicBezTo>
                <a:close/>
                <a:moveTo>
                  <a:pt x="739093" y="368038"/>
                </a:moveTo>
                <a:cubicBezTo>
                  <a:pt x="748510" y="368038"/>
                  <a:pt x="755573" y="375993"/>
                  <a:pt x="755573" y="386599"/>
                </a:cubicBezTo>
                <a:cubicBezTo>
                  <a:pt x="755573" y="397206"/>
                  <a:pt x="748510" y="405161"/>
                  <a:pt x="739093" y="405161"/>
                </a:cubicBezTo>
                <a:cubicBezTo>
                  <a:pt x="730854" y="405161"/>
                  <a:pt x="723791" y="397206"/>
                  <a:pt x="723791" y="386599"/>
                </a:cubicBezTo>
                <a:cubicBezTo>
                  <a:pt x="723791" y="375993"/>
                  <a:pt x="730854" y="368038"/>
                  <a:pt x="739093" y="368038"/>
                </a:cubicBezTo>
                <a:close/>
                <a:moveTo>
                  <a:pt x="650692" y="360754"/>
                </a:moveTo>
                <a:cubicBezTo>
                  <a:pt x="657030" y="357051"/>
                  <a:pt x="664636" y="357051"/>
                  <a:pt x="669706" y="360754"/>
                </a:cubicBezTo>
                <a:lnTo>
                  <a:pt x="754638" y="444693"/>
                </a:lnTo>
                <a:cubicBezTo>
                  <a:pt x="760976" y="449631"/>
                  <a:pt x="760976" y="457037"/>
                  <a:pt x="754638" y="461975"/>
                </a:cubicBezTo>
                <a:cubicBezTo>
                  <a:pt x="752103" y="464443"/>
                  <a:pt x="749568" y="465678"/>
                  <a:pt x="745765" y="465678"/>
                </a:cubicBezTo>
                <a:cubicBezTo>
                  <a:pt x="743229" y="465678"/>
                  <a:pt x="739427" y="464443"/>
                  <a:pt x="736891" y="461975"/>
                </a:cubicBezTo>
                <a:lnTo>
                  <a:pt x="650692" y="379270"/>
                </a:lnTo>
                <a:cubicBezTo>
                  <a:pt x="646889" y="374332"/>
                  <a:pt x="646889" y="365692"/>
                  <a:pt x="650692" y="360754"/>
                </a:cubicBezTo>
                <a:close/>
                <a:moveTo>
                  <a:pt x="739979" y="155390"/>
                </a:moveTo>
                <a:lnTo>
                  <a:pt x="457689" y="438822"/>
                </a:lnTo>
                <a:lnTo>
                  <a:pt x="739979" y="721011"/>
                </a:lnTo>
                <a:cubicBezTo>
                  <a:pt x="889208" y="563134"/>
                  <a:pt x="889208" y="314510"/>
                  <a:pt x="739979" y="155390"/>
                </a:cubicBezTo>
                <a:close/>
                <a:moveTo>
                  <a:pt x="138091" y="155390"/>
                </a:moveTo>
                <a:cubicBezTo>
                  <a:pt x="7516" y="295863"/>
                  <a:pt x="-8651" y="503464"/>
                  <a:pt x="90835" y="660098"/>
                </a:cubicBezTo>
                <a:lnTo>
                  <a:pt x="305973" y="443795"/>
                </a:lnTo>
                <a:cubicBezTo>
                  <a:pt x="309704" y="440065"/>
                  <a:pt x="315922" y="438822"/>
                  <a:pt x="319652" y="441308"/>
                </a:cubicBezTo>
                <a:cubicBezTo>
                  <a:pt x="325870" y="442552"/>
                  <a:pt x="328357" y="447524"/>
                  <a:pt x="328357" y="452497"/>
                </a:cubicBezTo>
                <a:lnTo>
                  <a:pt x="328357" y="530813"/>
                </a:lnTo>
                <a:lnTo>
                  <a:pt x="421625" y="438822"/>
                </a:lnTo>
                <a:close/>
                <a:moveTo>
                  <a:pt x="452714" y="26105"/>
                </a:moveTo>
                <a:lnTo>
                  <a:pt x="452714" y="407744"/>
                </a:lnTo>
                <a:lnTo>
                  <a:pt x="722569" y="136743"/>
                </a:lnTo>
                <a:cubicBezTo>
                  <a:pt x="647955" y="68371"/>
                  <a:pt x="553444" y="28592"/>
                  <a:pt x="452714" y="26105"/>
                </a:cubicBezTo>
                <a:close/>
                <a:moveTo>
                  <a:pt x="426599" y="26105"/>
                </a:moveTo>
                <a:cubicBezTo>
                  <a:pt x="325870" y="28592"/>
                  <a:pt x="230115" y="68371"/>
                  <a:pt x="156744" y="136743"/>
                </a:cubicBezTo>
                <a:lnTo>
                  <a:pt x="426599" y="407744"/>
                </a:lnTo>
                <a:close/>
                <a:moveTo>
                  <a:pt x="439035" y="0"/>
                </a:moveTo>
                <a:cubicBezTo>
                  <a:pt x="552200" y="0"/>
                  <a:pt x="657904" y="42266"/>
                  <a:pt x="739979" y="119339"/>
                </a:cubicBezTo>
                <a:lnTo>
                  <a:pt x="807132" y="53454"/>
                </a:lnTo>
                <a:lnTo>
                  <a:pt x="783505" y="53454"/>
                </a:lnTo>
                <a:cubicBezTo>
                  <a:pt x="776043" y="53454"/>
                  <a:pt x="769825" y="48481"/>
                  <a:pt x="769825" y="39780"/>
                </a:cubicBezTo>
                <a:cubicBezTo>
                  <a:pt x="769825" y="33564"/>
                  <a:pt x="776043" y="27348"/>
                  <a:pt x="783505" y="27348"/>
                </a:cubicBezTo>
                <a:lnTo>
                  <a:pt x="838222" y="27348"/>
                </a:lnTo>
                <a:cubicBezTo>
                  <a:pt x="844440" y="27348"/>
                  <a:pt x="850657" y="33564"/>
                  <a:pt x="850657" y="39780"/>
                </a:cubicBezTo>
                <a:lnTo>
                  <a:pt x="850657" y="94477"/>
                </a:lnTo>
                <a:cubicBezTo>
                  <a:pt x="850657" y="101936"/>
                  <a:pt x="844440" y="108151"/>
                  <a:pt x="838222" y="108151"/>
                </a:cubicBezTo>
                <a:cubicBezTo>
                  <a:pt x="830760" y="108151"/>
                  <a:pt x="824542" y="101936"/>
                  <a:pt x="824542" y="94477"/>
                </a:cubicBezTo>
                <a:lnTo>
                  <a:pt x="824542" y="70858"/>
                </a:lnTo>
                <a:lnTo>
                  <a:pt x="758633" y="136743"/>
                </a:lnTo>
                <a:cubicBezTo>
                  <a:pt x="920297" y="309537"/>
                  <a:pt x="917810" y="581781"/>
                  <a:pt x="749928" y="749603"/>
                </a:cubicBezTo>
                <a:cubicBezTo>
                  <a:pt x="666609" y="832892"/>
                  <a:pt x="555931" y="877644"/>
                  <a:pt x="439035" y="877644"/>
                </a:cubicBezTo>
                <a:cubicBezTo>
                  <a:pt x="320896" y="877644"/>
                  <a:pt x="211461" y="832892"/>
                  <a:pt x="128142" y="749603"/>
                </a:cubicBezTo>
                <a:cubicBezTo>
                  <a:pt x="113219" y="733442"/>
                  <a:pt x="98296" y="717281"/>
                  <a:pt x="87104" y="699878"/>
                </a:cubicBezTo>
                <a:lnTo>
                  <a:pt x="21195" y="763277"/>
                </a:lnTo>
                <a:cubicBezTo>
                  <a:pt x="19951" y="765763"/>
                  <a:pt x="16221" y="768249"/>
                  <a:pt x="12490" y="768249"/>
                </a:cubicBezTo>
                <a:cubicBezTo>
                  <a:pt x="10003" y="768249"/>
                  <a:pt x="6272" y="765763"/>
                  <a:pt x="3785" y="763277"/>
                </a:cubicBezTo>
                <a:cubicBezTo>
                  <a:pt x="-1189" y="759548"/>
                  <a:pt x="-1189" y="750846"/>
                  <a:pt x="3785" y="745873"/>
                </a:cubicBezTo>
                <a:lnTo>
                  <a:pt x="70938" y="678745"/>
                </a:lnTo>
                <a:cubicBezTo>
                  <a:pt x="-39740" y="508437"/>
                  <a:pt x="-21086" y="277216"/>
                  <a:pt x="128142" y="128041"/>
                </a:cubicBezTo>
                <a:cubicBezTo>
                  <a:pt x="211461" y="45995"/>
                  <a:pt x="320896" y="0"/>
                  <a:pt x="4390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EEBD6BE5-DDF3-FC42-8DA6-71A26ACB1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6554" y="2912655"/>
            <a:ext cx="463540" cy="463542"/>
          </a:xfrm>
          <a:custGeom>
            <a:avLst/>
            <a:gdLst>
              <a:gd name="connsiteX0" fmla="*/ 201322 w 927080"/>
              <a:gd name="connsiteY0" fmla="*/ 744401 h 927083"/>
              <a:gd name="connsiteX1" fmla="*/ 162798 w 927080"/>
              <a:gd name="connsiteY1" fmla="*/ 781683 h 927083"/>
              <a:gd name="connsiteX2" fmla="*/ 463540 w 927080"/>
              <a:gd name="connsiteY2" fmla="*/ 902229 h 927083"/>
              <a:gd name="connsiteX3" fmla="*/ 763038 w 927080"/>
              <a:gd name="connsiteY3" fmla="*/ 781683 h 927083"/>
              <a:gd name="connsiteX4" fmla="*/ 725756 w 927080"/>
              <a:gd name="connsiteY4" fmla="*/ 744401 h 927083"/>
              <a:gd name="connsiteX5" fmla="*/ 463540 w 927080"/>
              <a:gd name="connsiteY5" fmla="*/ 848791 h 927083"/>
              <a:gd name="connsiteX6" fmla="*/ 201322 w 927080"/>
              <a:gd name="connsiteY6" fmla="*/ 744401 h 927083"/>
              <a:gd name="connsiteX7" fmla="*/ 539822 w 927080"/>
              <a:gd name="connsiteY7" fmla="*/ 514668 h 927083"/>
              <a:gd name="connsiteX8" fmla="*/ 514972 w 927080"/>
              <a:gd name="connsiteY8" fmla="*/ 540452 h 927083"/>
              <a:gd name="connsiteX9" fmla="*/ 539822 w 927080"/>
              <a:gd name="connsiteY9" fmla="*/ 566237 h 927083"/>
              <a:gd name="connsiteX10" fmla="*/ 565914 w 927080"/>
              <a:gd name="connsiteY10" fmla="*/ 540452 h 927083"/>
              <a:gd name="connsiteX11" fmla="*/ 539822 w 927080"/>
              <a:gd name="connsiteY11" fmla="*/ 514668 h 927083"/>
              <a:gd name="connsiteX12" fmla="*/ 539822 w 927080"/>
              <a:gd name="connsiteY12" fmla="*/ 488883 h 927083"/>
              <a:gd name="connsiteX13" fmla="*/ 592006 w 927080"/>
              <a:gd name="connsiteY13" fmla="*/ 540452 h 927083"/>
              <a:gd name="connsiteX14" fmla="*/ 539822 w 927080"/>
              <a:gd name="connsiteY14" fmla="*/ 592021 h 927083"/>
              <a:gd name="connsiteX15" fmla="*/ 488880 w 927080"/>
              <a:gd name="connsiteY15" fmla="*/ 540452 h 927083"/>
              <a:gd name="connsiteX16" fmla="*/ 539822 w 927080"/>
              <a:gd name="connsiteY16" fmla="*/ 488883 h 927083"/>
              <a:gd name="connsiteX17" fmla="*/ 386630 w 927080"/>
              <a:gd name="connsiteY17" fmla="*/ 360861 h 927083"/>
              <a:gd name="connsiteX18" fmla="*/ 360222 w 927080"/>
              <a:gd name="connsiteY18" fmla="*/ 386645 h 927083"/>
              <a:gd name="connsiteX19" fmla="*/ 386630 w 927080"/>
              <a:gd name="connsiteY19" fmla="*/ 412430 h 927083"/>
              <a:gd name="connsiteX20" fmla="*/ 413036 w 927080"/>
              <a:gd name="connsiteY20" fmla="*/ 386645 h 927083"/>
              <a:gd name="connsiteX21" fmla="*/ 386630 w 927080"/>
              <a:gd name="connsiteY21" fmla="*/ 360861 h 927083"/>
              <a:gd name="connsiteX22" fmla="*/ 386630 w 927080"/>
              <a:gd name="connsiteY22" fmla="*/ 335076 h 927083"/>
              <a:gd name="connsiteX23" fmla="*/ 438186 w 927080"/>
              <a:gd name="connsiteY23" fmla="*/ 386645 h 927083"/>
              <a:gd name="connsiteX24" fmla="*/ 386630 w 927080"/>
              <a:gd name="connsiteY24" fmla="*/ 438214 h 927083"/>
              <a:gd name="connsiteX25" fmla="*/ 335072 w 927080"/>
              <a:gd name="connsiteY25" fmla="*/ 386645 h 927083"/>
              <a:gd name="connsiteX26" fmla="*/ 386630 w 927080"/>
              <a:gd name="connsiteY26" fmla="*/ 335076 h 927083"/>
              <a:gd name="connsiteX27" fmla="*/ 524294 w 927080"/>
              <a:gd name="connsiteY27" fmla="*/ 332093 h 927083"/>
              <a:gd name="connsiteX28" fmla="*/ 533896 w 927080"/>
              <a:gd name="connsiteY28" fmla="*/ 333349 h 927083"/>
              <a:gd name="connsiteX29" fmla="*/ 538852 w 927080"/>
              <a:gd name="connsiteY29" fmla="*/ 350927 h 927083"/>
              <a:gd name="connsiteX30" fmla="*/ 405038 w 927080"/>
              <a:gd name="connsiteY30" fmla="*/ 584460 h 927083"/>
              <a:gd name="connsiteX31" fmla="*/ 393886 w 927080"/>
              <a:gd name="connsiteY31" fmla="*/ 591994 h 927083"/>
              <a:gd name="connsiteX32" fmla="*/ 387692 w 927080"/>
              <a:gd name="connsiteY32" fmla="*/ 589483 h 927083"/>
              <a:gd name="connsiteX33" fmla="*/ 383974 w 927080"/>
              <a:gd name="connsiteY33" fmla="*/ 571905 h 927083"/>
              <a:gd name="connsiteX34" fmla="*/ 516550 w 927080"/>
              <a:gd name="connsiteY34" fmla="*/ 338371 h 927083"/>
              <a:gd name="connsiteX35" fmla="*/ 524294 w 927080"/>
              <a:gd name="connsiteY35" fmla="*/ 332093 h 927083"/>
              <a:gd name="connsiteX36" fmla="*/ 463540 w 927080"/>
              <a:gd name="connsiteY36" fmla="*/ 104390 h 927083"/>
              <a:gd name="connsiteX37" fmla="*/ 104388 w 927080"/>
              <a:gd name="connsiteY37" fmla="*/ 463542 h 927083"/>
              <a:gd name="connsiteX38" fmla="*/ 463540 w 927080"/>
              <a:gd name="connsiteY38" fmla="*/ 822693 h 927083"/>
              <a:gd name="connsiteX39" fmla="*/ 822690 w 927080"/>
              <a:gd name="connsiteY39" fmla="*/ 463542 h 927083"/>
              <a:gd name="connsiteX40" fmla="*/ 463540 w 927080"/>
              <a:gd name="connsiteY40" fmla="*/ 104390 h 927083"/>
              <a:gd name="connsiteX41" fmla="*/ 475966 w 927080"/>
              <a:gd name="connsiteY41" fmla="*/ 26098 h 927083"/>
              <a:gd name="connsiteX42" fmla="*/ 475966 w 927080"/>
              <a:gd name="connsiteY42" fmla="*/ 79536 h 927083"/>
              <a:gd name="connsiteX43" fmla="*/ 848786 w 927080"/>
              <a:gd name="connsiteY43" fmla="*/ 463542 h 927083"/>
              <a:gd name="connsiteX44" fmla="*/ 744398 w 927080"/>
              <a:gd name="connsiteY44" fmla="*/ 725760 h 927083"/>
              <a:gd name="connsiteX45" fmla="*/ 781680 w 927080"/>
              <a:gd name="connsiteY45" fmla="*/ 763042 h 927083"/>
              <a:gd name="connsiteX46" fmla="*/ 902224 w 927080"/>
              <a:gd name="connsiteY46" fmla="*/ 463542 h 927083"/>
              <a:gd name="connsiteX47" fmla="*/ 475966 w 927080"/>
              <a:gd name="connsiteY47" fmla="*/ 26098 h 927083"/>
              <a:gd name="connsiteX48" fmla="*/ 451112 w 927080"/>
              <a:gd name="connsiteY48" fmla="*/ 26098 h 927083"/>
              <a:gd name="connsiteX49" fmla="*/ 24854 w 927080"/>
              <a:gd name="connsiteY49" fmla="*/ 463542 h 927083"/>
              <a:gd name="connsiteX50" fmla="*/ 145398 w 927080"/>
              <a:gd name="connsiteY50" fmla="*/ 763042 h 927083"/>
              <a:gd name="connsiteX51" fmla="*/ 182682 w 927080"/>
              <a:gd name="connsiteY51" fmla="*/ 725760 h 927083"/>
              <a:gd name="connsiteX52" fmla="*/ 78292 w 927080"/>
              <a:gd name="connsiteY52" fmla="*/ 463542 h 927083"/>
              <a:gd name="connsiteX53" fmla="*/ 451112 w 927080"/>
              <a:gd name="connsiteY53" fmla="*/ 79536 h 927083"/>
              <a:gd name="connsiteX54" fmla="*/ 463540 w 927080"/>
              <a:gd name="connsiteY54" fmla="*/ 0 h 927083"/>
              <a:gd name="connsiteX55" fmla="*/ 927080 w 927080"/>
              <a:gd name="connsiteY55" fmla="*/ 463542 h 927083"/>
              <a:gd name="connsiteX56" fmla="*/ 792864 w 927080"/>
              <a:gd name="connsiteY56" fmla="*/ 790382 h 927083"/>
              <a:gd name="connsiteX57" fmla="*/ 791622 w 927080"/>
              <a:gd name="connsiteY57" fmla="*/ 791625 h 927083"/>
              <a:gd name="connsiteX58" fmla="*/ 790378 w 927080"/>
              <a:gd name="connsiteY58" fmla="*/ 792868 h 927083"/>
              <a:gd name="connsiteX59" fmla="*/ 463540 w 927080"/>
              <a:gd name="connsiteY59" fmla="*/ 927083 h 927083"/>
              <a:gd name="connsiteX60" fmla="*/ 136700 w 927080"/>
              <a:gd name="connsiteY60" fmla="*/ 792868 h 927083"/>
              <a:gd name="connsiteX61" fmla="*/ 135458 w 927080"/>
              <a:gd name="connsiteY61" fmla="*/ 791625 h 927083"/>
              <a:gd name="connsiteX62" fmla="*/ 135458 w 927080"/>
              <a:gd name="connsiteY62" fmla="*/ 790382 h 927083"/>
              <a:gd name="connsiteX63" fmla="*/ 0 w 927080"/>
              <a:gd name="connsiteY63" fmla="*/ 463542 h 927083"/>
              <a:gd name="connsiteX64" fmla="*/ 463540 w 927080"/>
              <a:gd name="connsiteY64" fmla="*/ 0 h 9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27080" h="927083">
                <a:moveTo>
                  <a:pt x="201322" y="744401"/>
                </a:moveTo>
                <a:lnTo>
                  <a:pt x="162798" y="781683"/>
                </a:lnTo>
                <a:cubicBezTo>
                  <a:pt x="242332" y="856247"/>
                  <a:pt x="347964" y="902229"/>
                  <a:pt x="463540" y="902229"/>
                </a:cubicBezTo>
                <a:cubicBezTo>
                  <a:pt x="580356" y="902229"/>
                  <a:pt x="685988" y="856247"/>
                  <a:pt x="763038" y="781683"/>
                </a:cubicBezTo>
                <a:lnTo>
                  <a:pt x="725756" y="744401"/>
                </a:lnTo>
                <a:cubicBezTo>
                  <a:pt x="657406" y="809023"/>
                  <a:pt x="565444" y="848791"/>
                  <a:pt x="463540" y="848791"/>
                </a:cubicBezTo>
                <a:cubicBezTo>
                  <a:pt x="361634" y="848791"/>
                  <a:pt x="269672" y="809023"/>
                  <a:pt x="201322" y="744401"/>
                </a:cubicBezTo>
                <a:close/>
                <a:moveTo>
                  <a:pt x="539822" y="514668"/>
                </a:moveTo>
                <a:cubicBezTo>
                  <a:pt x="526154" y="514668"/>
                  <a:pt x="514972" y="525718"/>
                  <a:pt x="514972" y="540452"/>
                </a:cubicBezTo>
                <a:cubicBezTo>
                  <a:pt x="514972" y="555186"/>
                  <a:pt x="526154" y="566237"/>
                  <a:pt x="539822" y="566237"/>
                </a:cubicBezTo>
                <a:cubicBezTo>
                  <a:pt x="554732" y="566237"/>
                  <a:pt x="565914" y="555186"/>
                  <a:pt x="565914" y="540452"/>
                </a:cubicBezTo>
                <a:cubicBezTo>
                  <a:pt x="565914" y="525718"/>
                  <a:pt x="554732" y="514668"/>
                  <a:pt x="539822" y="514668"/>
                </a:cubicBezTo>
                <a:close/>
                <a:moveTo>
                  <a:pt x="539822" y="488883"/>
                </a:moveTo>
                <a:cubicBezTo>
                  <a:pt x="568400" y="488883"/>
                  <a:pt x="592006" y="512212"/>
                  <a:pt x="592006" y="540452"/>
                </a:cubicBezTo>
                <a:cubicBezTo>
                  <a:pt x="592006" y="568693"/>
                  <a:pt x="568400" y="592021"/>
                  <a:pt x="539822" y="592021"/>
                </a:cubicBezTo>
                <a:cubicBezTo>
                  <a:pt x="512486" y="592021"/>
                  <a:pt x="488880" y="568693"/>
                  <a:pt x="488880" y="540452"/>
                </a:cubicBezTo>
                <a:cubicBezTo>
                  <a:pt x="488880" y="512212"/>
                  <a:pt x="512486" y="488883"/>
                  <a:pt x="539822" y="488883"/>
                </a:cubicBezTo>
                <a:close/>
                <a:moveTo>
                  <a:pt x="386630" y="360861"/>
                </a:moveTo>
                <a:cubicBezTo>
                  <a:pt x="372798" y="360861"/>
                  <a:pt x="360222" y="373139"/>
                  <a:pt x="360222" y="386645"/>
                </a:cubicBezTo>
                <a:cubicBezTo>
                  <a:pt x="360222" y="400152"/>
                  <a:pt x="372798" y="412430"/>
                  <a:pt x="386630" y="412430"/>
                </a:cubicBezTo>
                <a:cubicBezTo>
                  <a:pt x="400462" y="412430"/>
                  <a:pt x="413036" y="400152"/>
                  <a:pt x="413036" y="386645"/>
                </a:cubicBezTo>
                <a:cubicBezTo>
                  <a:pt x="413036" y="373139"/>
                  <a:pt x="400462" y="360861"/>
                  <a:pt x="386630" y="360861"/>
                </a:cubicBezTo>
                <a:close/>
                <a:moveTo>
                  <a:pt x="386630" y="335076"/>
                </a:moveTo>
                <a:cubicBezTo>
                  <a:pt x="415552" y="335076"/>
                  <a:pt x="438186" y="358405"/>
                  <a:pt x="438186" y="386645"/>
                </a:cubicBezTo>
                <a:cubicBezTo>
                  <a:pt x="438186" y="414886"/>
                  <a:pt x="415552" y="438214"/>
                  <a:pt x="386630" y="438214"/>
                </a:cubicBezTo>
                <a:cubicBezTo>
                  <a:pt x="357708" y="438214"/>
                  <a:pt x="335072" y="414886"/>
                  <a:pt x="335072" y="386645"/>
                </a:cubicBezTo>
                <a:cubicBezTo>
                  <a:pt x="335072" y="358405"/>
                  <a:pt x="357708" y="335076"/>
                  <a:pt x="386630" y="335076"/>
                </a:cubicBezTo>
                <a:close/>
                <a:moveTo>
                  <a:pt x="524294" y="332093"/>
                </a:moveTo>
                <a:cubicBezTo>
                  <a:pt x="527392" y="331152"/>
                  <a:pt x="530798" y="331466"/>
                  <a:pt x="533896" y="333349"/>
                </a:cubicBezTo>
                <a:cubicBezTo>
                  <a:pt x="540092" y="337116"/>
                  <a:pt x="542570" y="344649"/>
                  <a:pt x="538852" y="350927"/>
                </a:cubicBezTo>
                <a:lnTo>
                  <a:pt x="405038" y="584460"/>
                </a:lnTo>
                <a:cubicBezTo>
                  <a:pt x="402560" y="589483"/>
                  <a:pt x="398842" y="591994"/>
                  <a:pt x="393886" y="591994"/>
                </a:cubicBezTo>
                <a:cubicBezTo>
                  <a:pt x="391408" y="591994"/>
                  <a:pt x="390170" y="590738"/>
                  <a:pt x="387692" y="589483"/>
                </a:cubicBezTo>
                <a:cubicBezTo>
                  <a:pt x="381496" y="586971"/>
                  <a:pt x="379018" y="578183"/>
                  <a:pt x="383974" y="571905"/>
                </a:cubicBezTo>
                <a:lnTo>
                  <a:pt x="516550" y="338371"/>
                </a:lnTo>
                <a:cubicBezTo>
                  <a:pt x="518408" y="335232"/>
                  <a:pt x="521196" y="333035"/>
                  <a:pt x="524294" y="332093"/>
                </a:cubicBezTo>
                <a:close/>
                <a:moveTo>
                  <a:pt x="463540" y="104390"/>
                </a:moveTo>
                <a:cubicBezTo>
                  <a:pt x="265944" y="104390"/>
                  <a:pt x="104388" y="265946"/>
                  <a:pt x="104388" y="463542"/>
                </a:cubicBezTo>
                <a:cubicBezTo>
                  <a:pt x="104388" y="661137"/>
                  <a:pt x="265944" y="822693"/>
                  <a:pt x="463540" y="822693"/>
                </a:cubicBezTo>
                <a:cubicBezTo>
                  <a:pt x="661134" y="822693"/>
                  <a:pt x="822690" y="661137"/>
                  <a:pt x="822690" y="463542"/>
                </a:cubicBezTo>
                <a:cubicBezTo>
                  <a:pt x="822690" y="265946"/>
                  <a:pt x="661134" y="104390"/>
                  <a:pt x="463540" y="104390"/>
                </a:cubicBezTo>
                <a:close/>
                <a:moveTo>
                  <a:pt x="475966" y="26098"/>
                </a:moveTo>
                <a:lnTo>
                  <a:pt x="475966" y="79536"/>
                </a:lnTo>
                <a:cubicBezTo>
                  <a:pt x="682260" y="86992"/>
                  <a:pt x="848786" y="256004"/>
                  <a:pt x="848786" y="463542"/>
                </a:cubicBezTo>
                <a:cubicBezTo>
                  <a:pt x="848786" y="565446"/>
                  <a:pt x="809020" y="657409"/>
                  <a:pt x="744398" y="725760"/>
                </a:cubicBezTo>
                <a:lnTo>
                  <a:pt x="781680" y="763042"/>
                </a:lnTo>
                <a:cubicBezTo>
                  <a:pt x="856244" y="684749"/>
                  <a:pt x="902224" y="579117"/>
                  <a:pt x="902224" y="463542"/>
                </a:cubicBezTo>
                <a:cubicBezTo>
                  <a:pt x="902224" y="226179"/>
                  <a:pt x="712086" y="32311"/>
                  <a:pt x="475966" y="26098"/>
                </a:cubicBezTo>
                <a:close/>
                <a:moveTo>
                  <a:pt x="451112" y="26098"/>
                </a:moveTo>
                <a:cubicBezTo>
                  <a:pt x="214992" y="32311"/>
                  <a:pt x="24854" y="226179"/>
                  <a:pt x="24854" y="463542"/>
                </a:cubicBezTo>
                <a:cubicBezTo>
                  <a:pt x="24854" y="579117"/>
                  <a:pt x="70834" y="684749"/>
                  <a:pt x="145398" y="763042"/>
                </a:cubicBezTo>
                <a:lnTo>
                  <a:pt x="182682" y="725760"/>
                </a:lnTo>
                <a:cubicBezTo>
                  <a:pt x="118058" y="657409"/>
                  <a:pt x="78292" y="565446"/>
                  <a:pt x="78292" y="463542"/>
                </a:cubicBezTo>
                <a:cubicBezTo>
                  <a:pt x="78292" y="256004"/>
                  <a:pt x="244818" y="86992"/>
                  <a:pt x="451112" y="79536"/>
                </a:cubicBezTo>
                <a:close/>
                <a:moveTo>
                  <a:pt x="463540" y="0"/>
                </a:moveTo>
                <a:cubicBezTo>
                  <a:pt x="719542" y="0"/>
                  <a:pt x="927080" y="207538"/>
                  <a:pt x="927080" y="463542"/>
                </a:cubicBezTo>
                <a:cubicBezTo>
                  <a:pt x="927080" y="590301"/>
                  <a:pt x="874884" y="707119"/>
                  <a:pt x="792864" y="790382"/>
                </a:cubicBezTo>
                <a:cubicBezTo>
                  <a:pt x="791622" y="790382"/>
                  <a:pt x="791622" y="790382"/>
                  <a:pt x="791622" y="791625"/>
                </a:cubicBezTo>
                <a:cubicBezTo>
                  <a:pt x="790378" y="791625"/>
                  <a:pt x="790378" y="791625"/>
                  <a:pt x="790378" y="792868"/>
                </a:cubicBezTo>
                <a:cubicBezTo>
                  <a:pt x="707116" y="876131"/>
                  <a:pt x="591540" y="927083"/>
                  <a:pt x="463540" y="927083"/>
                </a:cubicBezTo>
                <a:cubicBezTo>
                  <a:pt x="336780" y="927083"/>
                  <a:pt x="221206" y="876131"/>
                  <a:pt x="136700" y="792868"/>
                </a:cubicBezTo>
                <a:cubicBezTo>
                  <a:pt x="136700" y="791625"/>
                  <a:pt x="135458" y="791625"/>
                  <a:pt x="135458" y="791625"/>
                </a:cubicBezTo>
                <a:cubicBezTo>
                  <a:pt x="135458" y="790382"/>
                  <a:pt x="135458" y="790382"/>
                  <a:pt x="135458" y="790382"/>
                </a:cubicBezTo>
                <a:cubicBezTo>
                  <a:pt x="50952" y="707119"/>
                  <a:pt x="0" y="590301"/>
                  <a:pt x="0" y="463542"/>
                </a:cubicBezTo>
                <a:cubicBezTo>
                  <a:pt x="0" y="207538"/>
                  <a:pt x="207536" y="0"/>
                  <a:pt x="4635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0DE65D79-3C1C-0549-A0FF-48AA73A8A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764" y="2924263"/>
            <a:ext cx="443689" cy="440946"/>
          </a:xfrm>
          <a:custGeom>
            <a:avLst/>
            <a:gdLst>
              <a:gd name="connsiteX0" fmla="*/ 408576 w 887378"/>
              <a:gd name="connsiteY0" fmla="*/ 756797 h 881892"/>
              <a:gd name="connsiteX1" fmla="*/ 421655 w 887378"/>
              <a:gd name="connsiteY1" fmla="*/ 770325 h 881892"/>
              <a:gd name="connsiteX2" fmla="*/ 421655 w 887378"/>
              <a:gd name="connsiteY2" fmla="*/ 824437 h 881892"/>
              <a:gd name="connsiteX3" fmla="*/ 408576 w 887378"/>
              <a:gd name="connsiteY3" fmla="*/ 837964 h 881892"/>
              <a:gd name="connsiteX4" fmla="*/ 395497 w 887378"/>
              <a:gd name="connsiteY4" fmla="*/ 824437 h 881892"/>
              <a:gd name="connsiteX5" fmla="*/ 395497 w 887378"/>
              <a:gd name="connsiteY5" fmla="*/ 770325 h 881892"/>
              <a:gd name="connsiteX6" fmla="*/ 408576 w 887378"/>
              <a:gd name="connsiteY6" fmla="*/ 756797 h 881892"/>
              <a:gd name="connsiteX7" fmla="*/ 763819 w 887378"/>
              <a:gd name="connsiteY7" fmla="*/ 523156 h 881892"/>
              <a:gd name="connsiteX8" fmla="*/ 743850 w 887378"/>
              <a:gd name="connsiteY8" fmla="*/ 536857 h 881892"/>
              <a:gd name="connsiteX9" fmla="*/ 742602 w 887378"/>
              <a:gd name="connsiteY9" fmla="*/ 539348 h 881892"/>
              <a:gd name="connsiteX10" fmla="*/ 741354 w 887378"/>
              <a:gd name="connsiteY10" fmla="*/ 545577 h 881892"/>
              <a:gd name="connsiteX11" fmla="*/ 741354 w 887378"/>
              <a:gd name="connsiteY11" fmla="*/ 546822 h 881892"/>
              <a:gd name="connsiteX12" fmla="*/ 741354 w 887378"/>
              <a:gd name="connsiteY12" fmla="*/ 549313 h 881892"/>
              <a:gd name="connsiteX13" fmla="*/ 760075 w 887378"/>
              <a:gd name="connsiteY13" fmla="*/ 570489 h 881892"/>
              <a:gd name="connsiteX14" fmla="*/ 831215 w 887378"/>
              <a:gd name="connsiteY14" fmla="*/ 584190 h 881892"/>
              <a:gd name="connsiteX15" fmla="*/ 826223 w 887378"/>
              <a:gd name="connsiteY15" fmla="*/ 575471 h 881892"/>
              <a:gd name="connsiteX16" fmla="*/ 832463 w 887378"/>
              <a:gd name="connsiteY16" fmla="*/ 544331 h 881892"/>
              <a:gd name="connsiteX17" fmla="*/ 841199 w 887378"/>
              <a:gd name="connsiteY17" fmla="*/ 539348 h 881892"/>
              <a:gd name="connsiteX18" fmla="*/ 768811 w 887378"/>
              <a:gd name="connsiteY18" fmla="*/ 524401 h 881892"/>
              <a:gd name="connsiteX19" fmla="*/ 763819 w 887378"/>
              <a:gd name="connsiteY19" fmla="*/ 523156 h 881892"/>
              <a:gd name="connsiteX20" fmla="*/ 499228 w 887378"/>
              <a:gd name="connsiteY20" fmla="*/ 402331 h 881892"/>
              <a:gd name="connsiteX21" fmla="*/ 444313 w 887378"/>
              <a:gd name="connsiteY21" fmla="*/ 457138 h 881892"/>
              <a:gd name="connsiteX22" fmla="*/ 446809 w 887378"/>
              <a:gd name="connsiteY22" fmla="*/ 465857 h 881892"/>
              <a:gd name="connsiteX23" fmla="*/ 522942 w 887378"/>
              <a:gd name="connsiteY23" fmla="*/ 482050 h 881892"/>
              <a:gd name="connsiteX24" fmla="*/ 522942 w 887378"/>
              <a:gd name="connsiteY24" fmla="*/ 472086 h 881892"/>
              <a:gd name="connsiteX25" fmla="*/ 499228 w 887378"/>
              <a:gd name="connsiteY25" fmla="*/ 402331 h 881892"/>
              <a:gd name="connsiteX26" fmla="*/ 411863 w 887378"/>
              <a:gd name="connsiteY26" fmla="*/ 359981 h 881892"/>
              <a:gd name="connsiteX27" fmla="*/ 300785 w 887378"/>
              <a:gd name="connsiteY27" fmla="*/ 472086 h 881892"/>
              <a:gd name="connsiteX28" fmla="*/ 411863 w 887378"/>
              <a:gd name="connsiteY28" fmla="*/ 581699 h 881892"/>
              <a:gd name="connsiteX29" fmla="*/ 516701 w 887378"/>
              <a:gd name="connsiteY29" fmla="*/ 508208 h 881892"/>
              <a:gd name="connsiteX30" fmla="*/ 441817 w 887378"/>
              <a:gd name="connsiteY30" fmla="*/ 490770 h 881892"/>
              <a:gd name="connsiteX31" fmla="*/ 411863 w 887378"/>
              <a:gd name="connsiteY31" fmla="*/ 508208 h 881892"/>
              <a:gd name="connsiteX32" fmla="*/ 375669 w 887378"/>
              <a:gd name="connsiteY32" fmla="*/ 472086 h 881892"/>
              <a:gd name="connsiteX33" fmla="*/ 411863 w 887378"/>
              <a:gd name="connsiteY33" fmla="*/ 435963 h 881892"/>
              <a:gd name="connsiteX34" fmla="*/ 425592 w 887378"/>
              <a:gd name="connsiteY34" fmla="*/ 438454 h 881892"/>
              <a:gd name="connsiteX35" fmla="*/ 480507 w 887378"/>
              <a:gd name="connsiteY35" fmla="*/ 384893 h 881892"/>
              <a:gd name="connsiteX36" fmla="*/ 461786 w 887378"/>
              <a:gd name="connsiteY36" fmla="*/ 372437 h 881892"/>
              <a:gd name="connsiteX37" fmla="*/ 411863 w 887378"/>
              <a:gd name="connsiteY37" fmla="*/ 359981 h 881892"/>
              <a:gd name="connsiteX38" fmla="*/ 596578 w 887378"/>
              <a:gd name="connsiteY38" fmla="*/ 305174 h 881892"/>
              <a:gd name="connsiteX39" fmla="*/ 516701 w 887378"/>
              <a:gd name="connsiteY39" fmla="*/ 384893 h 881892"/>
              <a:gd name="connsiteX40" fmla="*/ 547903 w 887378"/>
              <a:gd name="connsiteY40" fmla="*/ 472086 h 881892"/>
              <a:gd name="connsiteX41" fmla="*/ 547903 w 887378"/>
              <a:gd name="connsiteY41" fmla="*/ 488278 h 881892"/>
              <a:gd name="connsiteX42" fmla="*/ 657733 w 887378"/>
              <a:gd name="connsiteY42" fmla="*/ 510699 h 881892"/>
              <a:gd name="connsiteX43" fmla="*/ 660229 w 887378"/>
              <a:gd name="connsiteY43" fmla="*/ 472086 h 881892"/>
              <a:gd name="connsiteX44" fmla="*/ 596578 w 887378"/>
              <a:gd name="connsiteY44" fmla="*/ 305174 h 881892"/>
              <a:gd name="connsiteX45" fmla="*/ 411863 w 887378"/>
              <a:gd name="connsiteY45" fmla="*/ 222964 h 881892"/>
              <a:gd name="connsiteX46" fmla="*/ 162249 w 887378"/>
              <a:gd name="connsiteY46" fmla="*/ 472086 h 881892"/>
              <a:gd name="connsiteX47" fmla="*/ 411863 w 887378"/>
              <a:gd name="connsiteY47" fmla="*/ 719962 h 881892"/>
              <a:gd name="connsiteX48" fmla="*/ 652741 w 887378"/>
              <a:gd name="connsiteY48" fmla="*/ 536857 h 881892"/>
              <a:gd name="connsiteX49" fmla="*/ 542911 w 887378"/>
              <a:gd name="connsiteY49" fmla="*/ 513191 h 881892"/>
              <a:gd name="connsiteX50" fmla="*/ 411863 w 887378"/>
              <a:gd name="connsiteY50" fmla="*/ 607857 h 881892"/>
              <a:gd name="connsiteX51" fmla="*/ 274575 w 887378"/>
              <a:gd name="connsiteY51" fmla="*/ 472086 h 881892"/>
              <a:gd name="connsiteX52" fmla="*/ 411863 w 887378"/>
              <a:gd name="connsiteY52" fmla="*/ 335068 h 881892"/>
              <a:gd name="connsiteX53" fmla="*/ 474267 w 887378"/>
              <a:gd name="connsiteY53" fmla="*/ 350016 h 881892"/>
              <a:gd name="connsiteX54" fmla="*/ 499228 w 887378"/>
              <a:gd name="connsiteY54" fmla="*/ 366209 h 881892"/>
              <a:gd name="connsiteX55" fmla="*/ 577857 w 887378"/>
              <a:gd name="connsiteY55" fmla="*/ 286490 h 881892"/>
              <a:gd name="connsiteX56" fmla="*/ 411863 w 887378"/>
              <a:gd name="connsiteY56" fmla="*/ 222964 h 881892"/>
              <a:gd name="connsiteX57" fmla="*/ 692679 w 887378"/>
              <a:gd name="connsiteY57" fmla="*/ 209262 h 881892"/>
              <a:gd name="connsiteX58" fmla="*/ 615299 w 887378"/>
              <a:gd name="connsiteY58" fmla="*/ 286490 h 881892"/>
              <a:gd name="connsiteX59" fmla="*/ 686439 w 887378"/>
              <a:gd name="connsiteY59" fmla="*/ 472086 h 881892"/>
              <a:gd name="connsiteX60" fmla="*/ 682695 w 887378"/>
              <a:gd name="connsiteY60" fmla="*/ 516927 h 881892"/>
              <a:gd name="connsiteX61" fmla="*/ 721385 w 887378"/>
              <a:gd name="connsiteY61" fmla="*/ 524401 h 881892"/>
              <a:gd name="connsiteX62" fmla="*/ 775052 w 887378"/>
              <a:gd name="connsiteY62" fmla="*/ 499489 h 881892"/>
              <a:gd name="connsiteX63" fmla="*/ 796269 w 887378"/>
              <a:gd name="connsiteY63" fmla="*/ 503226 h 881892"/>
              <a:gd name="connsiteX64" fmla="*/ 797517 w 887378"/>
              <a:gd name="connsiteY64" fmla="*/ 472086 h 881892"/>
              <a:gd name="connsiteX65" fmla="*/ 692679 w 887378"/>
              <a:gd name="connsiteY65" fmla="*/ 209262 h 881892"/>
              <a:gd name="connsiteX66" fmla="*/ 408576 w 887378"/>
              <a:gd name="connsiteY66" fmla="*/ 97632 h 881892"/>
              <a:gd name="connsiteX67" fmla="*/ 421655 w 887378"/>
              <a:gd name="connsiteY67" fmla="*/ 110116 h 881892"/>
              <a:gd name="connsiteX68" fmla="*/ 421655 w 887378"/>
              <a:gd name="connsiteY68" fmla="*/ 165047 h 881892"/>
              <a:gd name="connsiteX69" fmla="*/ 408576 w 887378"/>
              <a:gd name="connsiteY69" fmla="*/ 178780 h 881892"/>
              <a:gd name="connsiteX70" fmla="*/ 395497 w 887378"/>
              <a:gd name="connsiteY70" fmla="*/ 165047 h 881892"/>
              <a:gd name="connsiteX71" fmla="*/ 395497 w 887378"/>
              <a:gd name="connsiteY71" fmla="*/ 110116 h 881892"/>
              <a:gd name="connsiteX72" fmla="*/ 408576 w 887378"/>
              <a:gd name="connsiteY72" fmla="*/ 97632 h 881892"/>
              <a:gd name="connsiteX73" fmla="*/ 411863 w 887378"/>
              <a:gd name="connsiteY73" fmla="*/ 87192 h 881892"/>
              <a:gd name="connsiteX74" fmla="*/ 24961 w 887378"/>
              <a:gd name="connsiteY74" fmla="*/ 472086 h 881892"/>
              <a:gd name="connsiteX75" fmla="*/ 411863 w 887378"/>
              <a:gd name="connsiteY75" fmla="*/ 856979 h 881892"/>
              <a:gd name="connsiteX76" fmla="*/ 775052 w 887378"/>
              <a:gd name="connsiteY76" fmla="*/ 599138 h 881892"/>
              <a:gd name="connsiteX77" fmla="*/ 755083 w 887378"/>
              <a:gd name="connsiteY77" fmla="*/ 595401 h 881892"/>
              <a:gd name="connsiteX78" fmla="*/ 715144 w 887378"/>
              <a:gd name="connsiteY78" fmla="*/ 550559 h 881892"/>
              <a:gd name="connsiteX79" fmla="*/ 715144 w 887378"/>
              <a:gd name="connsiteY79" fmla="*/ 549313 h 881892"/>
              <a:gd name="connsiteX80" fmla="*/ 677702 w 887378"/>
              <a:gd name="connsiteY80" fmla="*/ 541840 h 881892"/>
              <a:gd name="connsiteX81" fmla="*/ 411863 w 887378"/>
              <a:gd name="connsiteY81" fmla="*/ 746120 h 881892"/>
              <a:gd name="connsiteX82" fmla="*/ 136040 w 887378"/>
              <a:gd name="connsiteY82" fmla="*/ 472086 h 881892"/>
              <a:gd name="connsiteX83" fmla="*/ 411863 w 887378"/>
              <a:gd name="connsiteY83" fmla="*/ 196806 h 881892"/>
              <a:gd name="connsiteX84" fmla="*/ 596578 w 887378"/>
              <a:gd name="connsiteY84" fmla="*/ 269051 h 881892"/>
              <a:gd name="connsiteX85" fmla="*/ 673958 w 887378"/>
              <a:gd name="connsiteY85" fmla="*/ 190578 h 881892"/>
              <a:gd name="connsiteX86" fmla="*/ 411863 w 887378"/>
              <a:gd name="connsiteY86" fmla="*/ 87192 h 881892"/>
              <a:gd name="connsiteX87" fmla="*/ 817486 w 887378"/>
              <a:gd name="connsiteY87" fmla="*/ 37368 h 881892"/>
              <a:gd name="connsiteX88" fmla="*/ 765067 w 887378"/>
              <a:gd name="connsiteY88" fmla="*/ 88438 h 881892"/>
              <a:gd name="connsiteX89" fmla="*/ 761323 w 887378"/>
              <a:gd name="connsiteY89" fmla="*/ 117087 h 881892"/>
              <a:gd name="connsiteX90" fmla="*/ 762571 w 887378"/>
              <a:gd name="connsiteY90" fmla="*/ 118332 h 881892"/>
              <a:gd name="connsiteX91" fmla="*/ 762571 w 887378"/>
              <a:gd name="connsiteY91" fmla="*/ 119578 h 881892"/>
              <a:gd name="connsiteX92" fmla="*/ 767563 w 887378"/>
              <a:gd name="connsiteY92" fmla="*/ 123315 h 881892"/>
              <a:gd name="connsiteX93" fmla="*/ 768811 w 887378"/>
              <a:gd name="connsiteY93" fmla="*/ 124560 h 881892"/>
              <a:gd name="connsiteX94" fmla="*/ 770059 w 887378"/>
              <a:gd name="connsiteY94" fmla="*/ 125806 h 881892"/>
              <a:gd name="connsiteX95" fmla="*/ 797517 w 887378"/>
              <a:gd name="connsiteY95" fmla="*/ 122069 h 881892"/>
              <a:gd name="connsiteX96" fmla="*/ 849936 w 887378"/>
              <a:gd name="connsiteY96" fmla="*/ 69754 h 881892"/>
              <a:gd name="connsiteX97" fmla="*/ 839951 w 887378"/>
              <a:gd name="connsiteY97" fmla="*/ 69754 h 881892"/>
              <a:gd name="connsiteX98" fmla="*/ 817486 w 887378"/>
              <a:gd name="connsiteY98" fmla="*/ 47333 h 881892"/>
              <a:gd name="connsiteX99" fmla="*/ 831215 w 887378"/>
              <a:gd name="connsiteY99" fmla="*/ 1245 h 881892"/>
              <a:gd name="connsiteX100" fmla="*/ 842448 w 887378"/>
              <a:gd name="connsiteY100" fmla="*/ 17438 h 881892"/>
              <a:gd name="connsiteX101" fmla="*/ 842448 w 887378"/>
              <a:gd name="connsiteY101" fmla="*/ 43596 h 881892"/>
              <a:gd name="connsiteX102" fmla="*/ 868657 w 887378"/>
              <a:gd name="connsiteY102" fmla="*/ 43596 h 881892"/>
              <a:gd name="connsiteX103" fmla="*/ 886130 w 887378"/>
              <a:gd name="connsiteY103" fmla="*/ 54806 h 881892"/>
              <a:gd name="connsiteX104" fmla="*/ 882386 w 887378"/>
              <a:gd name="connsiteY104" fmla="*/ 73490 h 881892"/>
              <a:gd name="connsiteX105" fmla="*/ 816238 w 887378"/>
              <a:gd name="connsiteY105" fmla="*/ 139508 h 881892"/>
              <a:gd name="connsiteX106" fmla="*/ 782540 w 887378"/>
              <a:gd name="connsiteY106" fmla="*/ 154455 h 881892"/>
              <a:gd name="connsiteX107" fmla="*/ 757579 w 887378"/>
              <a:gd name="connsiteY107" fmla="*/ 148227 h 881892"/>
              <a:gd name="connsiteX108" fmla="*/ 755083 w 887378"/>
              <a:gd name="connsiteY108" fmla="*/ 146981 h 881892"/>
              <a:gd name="connsiteX109" fmla="*/ 711400 w 887378"/>
              <a:gd name="connsiteY109" fmla="*/ 190578 h 881892"/>
              <a:gd name="connsiteX110" fmla="*/ 822478 w 887378"/>
              <a:gd name="connsiteY110" fmla="*/ 472086 h 881892"/>
              <a:gd name="connsiteX111" fmla="*/ 821230 w 887378"/>
              <a:gd name="connsiteY111" fmla="*/ 508208 h 881892"/>
              <a:gd name="connsiteX112" fmla="*/ 864913 w 887378"/>
              <a:gd name="connsiteY112" fmla="*/ 516927 h 881892"/>
              <a:gd name="connsiteX113" fmla="*/ 878642 w 887378"/>
              <a:gd name="connsiteY113" fmla="*/ 530629 h 881892"/>
              <a:gd name="connsiteX114" fmla="*/ 871153 w 887378"/>
              <a:gd name="connsiteY114" fmla="*/ 549313 h 881892"/>
              <a:gd name="connsiteX115" fmla="*/ 849936 w 887378"/>
              <a:gd name="connsiteY115" fmla="*/ 564261 h 881892"/>
              <a:gd name="connsiteX116" fmla="*/ 864913 w 887378"/>
              <a:gd name="connsiteY116" fmla="*/ 586682 h 881892"/>
              <a:gd name="connsiteX117" fmla="*/ 864913 w 887378"/>
              <a:gd name="connsiteY117" fmla="*/ 606611 h 881892"/>
              <a:gd name="connsiteX118" fmla="*/ 848688 w 887378"/>
              <a:gd name="connsiteY118" fmla="*/ 614085 h 881892"/>
              <a:gd name="connsiteX119" fmla="*/ 846192 w 887378"/>
              <a:gd name="connsiteY119" fmla="*/ 614085 h 881892"/>
              <a:gd name="connsiteX120" fmla="*/ 801261 w 887378"/>
              <a:gd name="connsiteY120" fmla="*/ 604120 h 881892"/>
              <a:gd name="connsiteX121" fmla="*/ 411863 w 887378"/>
              <a:gd name="connsiteY121" fmla="*/ 881892 h 881892"/>
              <a:gd name="connsiteX122" fmla="*/ 0 w 887378"/>
              <a:gd name="connsiteY122" fmla="*/ 472086 h 881892"/>
              <a:gd name="connsiteX123" fmla="*/ 411863 w 887378"/>
              <a:gd name="connsiteY123" fmla="*/ 61034 h 881892"/>
              <a:gd name="connsiteX124" fmla="*/ 692679 w 887378"/>
              <a:gd name="connsiteY124" fmla="*/ 171894 h 881892"/>
              <a:gd name="connsiteX125" fmla="*/ 737610 w 887378"/>
              <a:gd name="connsiteY125" fmla="*/ 128297 h 881892"/>
              <a:gd name="connsiteX126" fmla="*/ 747594 w 887378"/>
              <a:gd name="connsiteY126" fmla="*/ 70999 h 881892"/>
              <a:gd name="connsiteX127" fmla="*/ 812494 w 887378"/>
              <a:gd name="connsiteY127" fmla="*/ 4982 h 881892"/>
              <a:gd name="connsiteX128" fmla="*/ 831215 w 887378"/>
              <a:gd name="connsiteY128" fmla="*/ 1245 h 88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887378" h="881892">
                <a:moveTo>
                  <a:pt x="408576" y="756797"/>
                </a:moveTo>
                <a:cubicBezTo>
                  <a:pt x="415116" y="756797"/>
                  <a:pt x="421655" y="762946"/>
                  <a:pt x="421655" y="770325"/>
                </a:cubicBezTo>
                <a:lnTo>
                  <a:pt x="421655" y="824437"/>
                </a:lnTo>
                <a:cubicBezTo>
                  <a:pt x="421655" y="831815"/>
                  <a:pt x="415116" y="837964"/>
                  <a:pt x="408576" y="837964"/>
                </a:cubicBezTo>
                <a:cubicBezTo>
                  <a:pt x="400729" y="837964"/>
                  <a:pt x="395497" y="831815"/>
                  <a:pt x="395497" y="824437"/>
                </a:cubicBezTo>
                <a:lnTo>
                  <a:pt x="395497" y="770325"/>
                </a:lnTo>
                <a:cubicBezTo>
                  <a:pt x="395497" y="762946"/>
                  <a:pt x="400729" y="756797"/>
                  <a:pt x="408576" y="756797"/>
                </a:cubicBezTo>
                <a:close/>
                <a:moveTo>
                  <a:pt x="763819" y="523156"/>
                </a:moveTo>
                <a:cubicBezTo>
                  <a:pt x="756331" y="523156"/>
                  <a:pt x="747594" y="529384"/>
                  <a:pt x="743850" y="536857"/>
                </a:cubicBezTo>
                <a:lnTo>
                  <a:pt x="742602" y="539348"/>
                </a:lnTo>
                <a:lnTo>
                  <a:pt x="741354" y="545577"/>
                </a:lnTo>
                <a:cubicBezTo>
                  <a:pt x="741354" y="545577"/>
                  <a:pt x="741354" y="545577"/>
                  <a:pt x="741354" y="546822"/>
                </a:cubicBezTo>
                <a:lnTo>
                  <a:pt x="741354" y="549313"/>
                </a:lnTo>
                <a:cubicBezTo>
                  <a:pt x="742602" y="559278"/>
                  <a:pt x="750090" y="567997"/>
                  <a:pt x="760075" y="570489"/>
                </a:cubicBezTo>
                <a:lnTo>
                  <a:pt x="831215" y="584190"/>
                </a:lnTo>
                <a:lnTo>
                  <a:pt x="826223" y="575471"/>
                </a:lnTo>
                <a:cubicBezTo>
                  <a:pt x="819982" y="565506"/>
                  <a:pt x="821230" y="550559"/>
                  <a:pt x="832463" y="544331"/>
                </a:cubicBezTo>
                <a:lnTo>
                  <a:pt x="841199" y="539348"/>
                </a:lnTo>
                <a:lnTo>
                  <a:pt x="768811" y="524401"/>
                </a:lnTo>
                <a:cubicBezTo>
                  <a:pt x="767563" y="523156"/>
                  <a:pt x="766315" y="523156"/>
                  <a:pt x="763819" y="523156"/>
                </a:cubicBezTo>
                <a:close/>
                <a:moveTo>
                  <a:pt x="499228" y="402331"/>
                </a:moveTo>
                <a:lnTo>
                  <a:pt x="444313" y="457138"/>
                </a:lnTo>
                <a:cubicBezTo>
                  <a:pt x="445561" y="459629"/>
                  <a:pt x="446809" y="463366"/>
                  <a:pt x="446809" y="465857"/>
                </a:cubicBezTo>
                <a:lnTo>
                  <a:pt x="522942" y="482050"/>
                </a:lnTo>
                <a:cubicBezTo>
                  <a:pt x="522942" y="478314"/>
                  <a:pt x="522942" y="474577"/>
                  <a:pt x="522942" y="472086"/>
                </a:cubicBezTo>
                <a:cubicBezTo>
                  <a:pt x="522942" y="445928"/>
                  <a:pt x="514205" y="422261"/>
                  <a:pt x="499228" y="402331"/>
                </a:cubicBezTo>
                <a:close/>
                <a:moveTo>
                  <a:pt x="411863" y="359981"/>
                </a:moveTo>
                <a:cubicBezTo>
                  <a:pt x="350707" y="359981"/>
                  <a:pt x="300785" y="409805"/>
                  <a:pt x="300785" y="472086"/>
                </a:cubicBezTo>
                <a:cubicBezTo>
                  <a:pt x="300785" y="533120"/>
                  <a:pt x="350707" y="581699"/>
                  <a:pt x="411863" y="581699"/>
                </a:cubicBezTo>
                <a:cubicBezTo>
                  <a:pt x="460538" y="581699"/>
                  <a:pt x="501724" y="550559"/>
                  <a:pt x="516701" y="508208"/>
                </a:cubicBezTo>
                <a:lnTo>
                  <a:pt x="441817" y="490770"/>
                </a:lnTo>
                <a:cubicBezTo>
                  <a:pt x="434329" y="500735"/>
                  <a:pt x="424344" y="508208"/>
                  <a:pt x="411863" y="508208"/>
                </a:cubicBezTo>
                <a:cubicBezTo>
                  <a:pt x="391894" y="508208"/>
                  <a:pt x="375669" y="492015"/>
                  <a:pt x="375669" y="472086"/>
                </a:cubicBezTo>
                <a:cubicBezTo>
                  <a:pt x="375669" y="452156"/>
                  <a:pt x="391894" y="435963"/>
                  <a:pt x="411863" y="435963"/>
                </a:cubicBezTo>
                <a:cubicBezTo>
                  <a:pt x="416856" y="435963"/>
                  <a:pt x="421848" y="437208"/>
                  <a:pt x="425592" y="438454"/>
                </a:cubicBezTo>
                <a:lnTo>
                  <a:pt x="480507" y="384893"/>
                </a:lnTo>
                <a:cubicBezTo>
                  <a:pt x="475515" y="379910"/>
                  <a:pt x="469275" y="376174"/>
                  <a:pt x="461786" y="372437"/>
                </a:cubicBezTo>
                <a:cubicBezTo>
                  <a:pt x="446809" y="364963"/>
                  <a:pt x="429336" y="359981"/>
                  <a:pt x="411863" y="359981"/>
                </a:cubicBezTo>
                <a:close/>
                <a:moveTo>
                  <a:pt x="596578" y="305174"/>
                </a:moveTo>
                <a:lnTo>
                  <a:pt x="516701" y="384893"/>
                </a:lnTo>
                <a:cubicBezTo>
                  <a:pt x="536670" y="408559"/>
                  <a:pt x="547903" y="438454"/>
                  <a:pt x="547903" y="472086"/>
                </a:cubicBezTo>
                <a:cubicBezTo>
                  <a:pt x="547903" y="477068"/>
                  <a:pt x="547903" y="482050"/>
                  <a:pt x="547903" y="488278"/>
                </a:cubicBezTo>
                <a:lnTo>
                  <a:pt x="657733" y="510699"/>
                </a:lnTo>
                <a:cubicBezTo>
                  <a:pt x="660229" y="498243"/>
                  <a:pt x="660229" y="484542"/>
                  <a:pt x="660229" y="472086"/>
                </a:cubicBezTo>
                <a:cubicBezTo>
                  <a:pt x="660229" y="408559"/>
                  <a:pt x="636516" y="350016"/>
                  <a:pt x="596578" y="305174"/>
                </a:cubicBezTo>
                <a:close/>
                <a:moveTo>
                  <a:pt x="411863" y="222964"/>
                </a:moveTo>
                <a:cubicBezTo>
                  <a:pt x="273327" y="222964"/>
                  <a:pt x="162249" y="335068"/>
                  <a:pt x="162249" y="472086"/>
                </a:cubicBezTo>
                <a:cubicBezTo>
                  <a:pt x="162249" y="609103"/>
                  <a:pt x="273327" y="719962"/>
                  <a:pt x="411863" y="719962"/>
                </a:cubicBezTo>
                <a:cubicBezTo>
                  <a:pt x="526686" y="719962"/>
                  <a:pt x="624035" y="642734"/>
                  <a:pt x="652741" y="536857"/>
                </a:cubicBezTo>
                <a:lnTo>
                  <a:pt x="542911" y="513191"/>
                </a:lnTo>
                <a:cubicBezTo>
                  <a:pt x="525438" y="567997"/>
                  <a:pt x="473019" y="607857"/>
                  <a:pt x="411863" y="607857"/>
                </a:cubicBezTo>
                <a:cubicBezTo>
                  <a:pt x="335731" y="607857"/>
                  <a:pt x="274575" y="546822"/>
                  <a:pt x="274575" y="472086"/>
                </a:cubicBezTo>
                <a:cubicBezTo>
                  <a:pt x="274575" y="396103"/>
                  <a:pt x="335731" y="335068"/>
                  <a:pt x="411863" y="335068"/>
                </a:cubicBezTo>
                <a:cubicBezTo>
                  <a:pt x="433081" y="335068"/>
                  <a:pt x="455546" y="340051"/>
                  <a:pt x="474267" y="350016"/>
                </a:cubicBezTo>
                <a:cubicBezTo>
                  <a:pt x="483003" y="354998"/>
                  <a:pt x="490492" y="359981"/>
                  <a:pt x="499228" y="366209"/>
                </a:cubicBezTo>
                <a:lnTo>
                  <a:pt x="577857" y="286490"/>
                </a:lnTo>
                <a:cubicBezTo>
                  <a:pt x="534174" y="246630"/>
                  <a:pt x="475515" y="222964"/>
                  <a:pt x="411863" y="222964"/>
                </a:cubicBezTo>
                <a:close/>
                <a:moveTo>
                  <a:pt x="692679" y="209262"/>
                </a:moveTo>
                <a:lnTo>
                  <a:pt x="615299" y="286490"/>
                </a:lnTo>
                <a:cubicBezTo>
                  <a:pt x="658981" y="335068"/>
                  <a:pt x="686439" y="399840"/>
                  <a:pt x="686439" y="472086"/>
                </a:cubicBezTo>
                <a:cubicBezTo>
                  <a:pt x="686439" y="487033"/>
                  <a:pt x="685191" y="501980"/>
                  <a:pt x="682695" y="516927"/>
                </a:cubicBezTo>
                <a:lnTo>
                  <a:pt x="721385" y="524401"/>
                </a:lnTo>
                <a:cubicBezTo>
                  <a:pt x="731369" y="505717"/>
                  <a:pt x="752587" y="494506"/>
                  <a:pt x="775052" y="499489"/>
                </a:cubicBezTo>
                <a:lnTo>
                  <a:pt x="796269" y="503226"/>
                </a:lnTo>
                <a:cubicBezTo>
                  <a:pt x="796269" y="492015"/>
                  <a:pt x="797517" y="482050"/>
                  <a:pt x="797517" y="472086"/>
                </a:cubicBezTo>
                <a:cubicBezTo>
                  <a:pt x="797517" y="371191"/>
                  <a:pt x="757579" y="277770"/>
                  <a:pt x="692679" y="209262"/>
                </a:cubicBezTo>
                <a:close/>
                <a:moveTo>
                  <a:pt x="408576" y="97632"/>
                </a:moveTo>
                <a:cubicBezTo>
                  <a:pt x="415116" y="97632"/>
                  <a:pt x="421655" y="102626"/>
                  <a:pt x="421655" y="110116"/>
                </a:cubicBezTo>
                <a:lnTo>
                  <a:pt x="421655" y="165047"/>
                </a:lnTo>
                <a:cubicBezTo>
                  <a:pt x="421655" y="172538"/>
                  <a:pt x="415116" y="178780"/>
                  <a:pt x="408576" y="178780"/>
                </a:cubicBezTo>
                <a:cubicBezTo>
                  <a:pt x="400729" y="178780"/>
                  <a:pt x="395497" y="172538"/>
                  <a:pt x="395497" y="165047"/>
                </a:cubicBezTo>
                <a:lnTo>
                  <a:pt x="395497" y="110116"/>
                </a:lnTo>
                <a:cubicBezTo>
                  <a:pt x="395497" y="102626"/>
                  <a:pt x="400729" y="97632"/>
                  <a:pt x="408576" y="97632"/>
                </a:cubicBezTo>
                <a:close/>
                <a:moveTo>
                  <a:pt x="411863" y="87192"/>
                </a:moveTo>
                <a:cubicBezTo>
                  <a:pt x="198443" y="87192"/>
                  <a:pt x="24961" y="259086"/>
                  <a:pt x="24961" y="472086"/>
                </a:cubicBezTo>
                <a:cubicBezTo>
                  <a:pt x="24961" y="683839"/>
                  <a:pt x="198443" y="856979"/>
                  <a:pt x="411863" y="856979"/>
                </a:cubicBezTo>
                <a:cubicBezTo>
                  <a:pt x="575361" y="856979"/>
                  <a:pt x="721385" y="752348"/>
                  <a:pt x="775052" y="599138"/>
                </a:cubicBezTo>
                <a:lnTo>
                  <a:pt x="755083" y="595401"/>
                </a:lnTo>
                <a:cubicBezTo>
                  <a:pt x="732617" y="590418"/>
                  <a:pt x="717641" y="572980"/>
                  <a:pt x="715144" y="550559"/>
                </a:cubicBezTo>
                <a:cubicBezTo>
                  <a:pt x="715144" y="550559"/>
                  <a:pt x="715144" y="550559"/>
                  <a:pt x="715144" y="549313"/>
                </a:cubicBezTo>
                <a:lnTo>
                  <a:pt x="677702" y="541840"/>
                </a:lnTo>
                <a:cubicBezTo>
                  <a:pt x="646501" y="658927"/>
                  <a:pt x="539167" y="746120"/>
                  <a:pt x="411863" y="746120"/>
                </a:cubicBezTo>
                <a:cubicBezTo>
                  <a:pt x="259598" y="746120"/>
                  <a:pt x="136040" y="622804"/>
                  <a:pt x="136040" y="472086"/>
                </a:cubicBezTo>
                <a:cubicBezTo>
                  <a:pt x="136040" y="320121"/>
                  <a:pt x="259598" y="196806"/>
                  <a:pt x="411863" y="196806"/>
                </a:cubicBezTo>
                <a:cubicBezTo>
                  <a:pt x="483003" y="196806"/>
                  <a:pt x="547903" y="224209"/>
                  <a:pt x="596578" y="269051"/>
                </a:cubicBezTo>
                <a:lnTo>
                  <a:pt x="673958" y="190578"/>
                </a:lnTo>
                <a:cubicBezTo>
                  <a:pt x="605314" y="127052"/>
                  <a:pt x="512957" y="87192"/>
                  <a:pt x="411863" y="87192"/>
                </a:cubicBezTo>
                <a:close/>
                <a:moveTo>
                  <a:pt x="817486" y="37368"/>
                </a:moveTo>
                <a:lnTo>
                  <a:pt x="765067" y="88438"/>
                </a:lnTo>
                <a:cubicBezTo>
                  <a:pt x="757579" y="95911"/>
                  <a:pt x="756331" y="108367"/>
                  <a:pt x="761323" y="117087"/>
                </a:cubicBezTo>
                <a:lnTo>
                  <a:pt x="762571" y="118332"/>
                </a:lnTo>
                <a:cubicBezTo>
                  <a:pt x="762571" y="119578"/>
                  <a:pt x="762571" y="119578"/>
                  <a:pt x="762571" y="119578"/>
                </a:cubicBezTo>
                <a:lnTo>
                  <a:pt x="767563" y="123315"/>
                </a:lnTo>
                <a:cubicBezTo>
                  <a:pt x="767563" y="123315"/>
                  <a:pt x="767563" y="123315"/>
                  <a:pt x="768811" y="124560"/>
                </a:cubicBezTo>
                <a:lnTo>
                  <a:pt x="770059" y="125806"/>
                </a:lnTo>
                <a:cubicBezTo>
                  <a:pt x="778796" y="130788"/>
                  <a:pt x="790029" y="129543"/>
                  <a:pt x="797517" y="122069"/>
                </a:cubicBezTo>
                <a:lnTo>
                  <a:pt x="849936" y="69754"/>
                </a:lnTo>
                <a:lnTo>
                  <a:pt x="839951" y="69754"/>
                </a:lnTo>
                <a:cubicBezTo>
                  <a:pt x="827471" y="69754"/>
                  <a:pt x="817486" y="59789"/>
                  <a:pt x="817486" y="47333"/>
                </a:cubicBezTo>
                <a:close/>
                <a:moveTo>
                  <a:pt x="831215" y="1245"/>
                </a:moveTo>
                <a:cubicBezTo>
                  <a:pt x="838703" y="3736"/>
                  <a:pt x="842448" y="9964"/>
                  <a:pt x="842448" y="17438"/>
                </a:cubicBezTo>
                <a:lnTo>
                  <a:pt x="842448" y="43596"/>
                </a:lnTo>
                <a:lnTo>
                  <a:pt x="868657" y="43596"/>
                </a:lnTo>
                <a:cubicBezTo>
                  <a:pt x="876145" y="43596"/>
                  <a:pt x="882386" y="48578"/>
                  <a:pt x="886130" y="54806"/>
                </a:cubicBezTo>
                <a:cubicBezTo>
                  <a:pt x="888626" y="61034"/>
                  <a:pt x="887378" y="68508"/>
                  <a:pt x="882386" y="73490"/>
                </a:cubicBezTo>
                <a:lnTo>
                  <a:pt x="816238" y="139508"/>
                </a:lnTo>
                <a:cubicBezTo>
                  <a:pt x="807502" y="149473"/>
                  <a:pt x="793773" y="154455"/>
                  <a:pt x="782540" y="154455"/>
                </a:cubicBezTo>
                <a:cubicBezTo>
                  <a:pt x="773804" y="154455"/>
                  <a:pt x="765067" y="151964"/>
                  <a:pt x="757579" y="148227"/>
                </a:cubicBezTo>
                <a:cubicBezTo>
                  <a:pt x="756331" y="146981"/>
                  <a:pt x="756331" y="146981"/>
                  <a:pt x="755083" y="146981"/>
                </a:cubicBezTo>
                <a:lnTo>
                  <a:pt x="711400" y="190578"/>
                </a:lnTo>
                <a:cubicBezTo>
                  <a:pt x="781292" y="265314"/>
                  <a:pt x="822478" y="362472"/>
                  <a:pt x="822478" y="472086"/>
                </a:cubicBezTo>
                <a:cubicBezTo>
                  <a:pt x="822478" y="484542"/>
                  <a:pt x="822478" y="495752"/>
                  <a:pt x="821230" y="508208"/>
                </a:cubicBezTo>
                <a:lnTo>
                  <a:pt x="864913" y="516927"/>
                </a:lnTo>
                <a:cubicBezTo>
                  <a:pt x="872401" y="518173"/>
                  <a:pt x="878642" y="523156"/>
                  <a:pt x="878642" y="530629"/>
                </a:cubicBezTo>
                <a:cubicBezTo>
                  <a:pt x="881138" y="538103"/>
                  <a:pt x="877394" y="545577"/>
                  <a:pt x="871153" y="549313"/>
                </a:cubicBezTo>
                <a:lnTo>
                  <a:pt x="849936" y="564261"/>
                </a:lnTo>
                <a:lnTo>
                  <a:pt x="864913" y="586682"/>
                </a:lnTo>
                <a:cubicBezTo>
                  <a:pt x="868657" y="592910"/>
                  <a:pt x="868657" y="600383"/>
                  <a:pt x="864913" y="606611"/>
                </a:cubicBezTo>
                <a:cubicBezTo>
                  <a:pt x="861169" y="610348"/>
                  <a:pt x="854928" y="614085"/>
                  <a:pt x="848688" y="614085"/>
                </a:cubicBezTo>
                <a:cubicBezTo>
                  <a:pt x="848688" y="614085"/>
                  <a:pt x="847440" y="614085"/>
                  <a:pt x="846192" y="614085"/>
                </a:cubicBezTo>
                <a:lnTo>
                  <a:pt x="801261" y="604120"/>
                </a:lnTo>
                <a:cubicBezTo>
                  <a:pt x="743850" y="771032"/>
                  <a:pt x="587841" y="881892"/>
                  <a:pt x="411863" y="881892"/>
                </a:cubicBezTo>
                <a:cubicBezTo>
                  <a:pt x="184714" y="881892"/>
                  <a:pt x="0" y="697541"/>
                  <a:pt x="0" y="472086"/>
                </a:cubicBezTo>
                <a:cubicBezTo>
                  <a:pt x="0" y="245385"/>
                  <a:pt x="184714" y="61034"/>
                  <a:pt x="411863" y="61034"/>
                </a:cubicBezTo>
                <a:cubicBezTo>
                  <a:pt x="520445" y="61034"/>
                  <a:pt x="619043" y="103385"/>
                  <a:pt x="692679" y="171894"/>
                </a:cubicBezTo>
                <a:lnTo>
                  <a:pt x="737610" y="128297"/>
                </a:lnTo>
                <a:cubicBezTo>
                  <a:pt x="728873" y="108367"/>
                  <a:pt x="731369" y="85946"/>
                  <a:pt x="747594" y="70999"/>
                </a:cubicBezTo>
                <a:lnTo>
                  <a:pt x="812494" y="4982"/>
                </a:lnTo>
                <a:cubicBezTo>
                  <a:pt x="817486" y="-1"/>
                  <a:pt x="826223" y="-1246"/>
                  <a:pt x="831215" y="12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5D09AF92-9F5D-7146-8AF5-D121E9F15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650" y="2896175"/>
            <a:ext cx="496498" cy="493752"/>
          </a:xfrm>
          <a:custGeom>
            <a:avLst/>
            <a:gdLst>
              <a:gd name="connsiteX0" fmla="*/ 497122 w 992995"/>
              <a:gd name="connsiteY0" fmla="*/ 785509 h 987504"/>
              <a:gd name="connsiteX1" fmla="*/ 509607 w 992995"/>
              <a:gd name="connsiteY1" fmla="*/ 798326 h 987504"/>
              <a:gd name="connsiteX2" fmla="*/ 509607 w 992995"/>
              <a:gd name="connsiteY2" fmla="*/ 847031 h 987504"/>
              <a:gd name="connsiteX3" fmla="*/ 497122 w 992995"/>
              <a:gd name="connsiteY3" fmla="*/ 861130 h 987504"/>
              <a:gd name="connsiteX4" fmla="*/ 483389 w 992995"/>
              <a:gd name="connsiteY4" fmla="*/ 847031 h 987504"/>
              <a:gd name="connsiteX5" fmla="*/ 483389 w 992995"/>
              <a:gd name="connsiteY5" fmla="*/ 798326 h 987504"/>
              <a:gd name="connsiteX6" fmla="*/ 497122 w 992995"/>
              <a:gd name="connsiteY6" fmla="*/ 785509 h 987504"/>
              <a:gd name="connsiteX7" fmla="*/ 712482 w 992995"/>
              <a:gd name="connsiteY7" fmla="*/ 693739 h 987504"/>
              <a:gd name="connsiteX8" fmla="*/ 722175 w 992995"/>
              <a:gd name="connsiteY8" fmla="*/ 698586 h 987504"/>
              <a:gd name="connsiteX9" fmla="*/ 757073 w 992995"/>
              <a:gd name="connsiteY9" fmla="*/ 733483 h 987504"/>
              <a:gd name="connsiteX10" fmla="*/ 757073 w 992995"/>
              <a:gd name="connsiteY10" fmla="*/ 752870 h 987504"/>
              <a:gd name="connsiteX11" fmla="*/ 748025 w 992995"/>
              <a:gd name="connsiteY11" fmla="*/ 756748 h 987504"/>
              <a:gd name="connsiteX12" fmla="*/ 738978 w 992995"/>
              <a:gd name="connsiteY12" fmla="*/ 752870 h 987504"/>
              <a:gd name="connsiteX13" fmla="*/ 702788 w 992995"/>
              <a:gd name="connsiteY13" fmla="*/ 716681 h 987504"/>
              <a:gd name="connsiteX14" fmla="*/ 702788 w 992995"/>
              <a:gd name="connsiteY14" fmla="*/ 698586 h 987504"/>
              <a:gd name="connsiteX15" fmla="*/ 712482 w 992995"/>
              <a:gd name="connsiteY15" fmla="*/ 693739 h 987504"/>
              <a:gd name="connsiteX16" fmla="*/ 285479 w 992995"/>
              <a:gd name="connsiteY16" fmla="*/ 693739 h 987504"/>
              <a:gd name="connsiteX17" fmla="*/ 295658 w 992995"/>
              <a:gd name="connsiteY17" fmla="*/ 698586 h 987504"/>
              <a:gd name="connsiteX18" fmla="*/ 295658 w 992995"/>
              <a:gd name="connsiteY18" fmla="*/ 716681 h 987504"/>
              <a:gd name="connsiteX19" fmla="*/ 259468 w 992995"/>
              <a:gd name="connsiteY19" fmla="*/ 752870 h 987504"/>
              <a:gd name="connsiteX20" fmla="*/ 250420 w 992995"/>
              <a:gd name="connsiteY20" fmla="*/ 756748 h 987504"/>
              <a:gd name="connsiteX21" fmla="*/ 241373 w 992995"/>
              <a:gd name="connsiteY21" fmla="*/ 752870 h 987504"/>
              <a:gd name="connsiteX22" fmla="*/ 241373 w 992995"/>
              <a:gd name="connsiteY22" fmla="*/ 733483 h 987504"/>
              <a:gd name="connsiteX23" fmla="*/ 276270 w 992995"/>
              <a:gd name="connsiteY23" fmla="*/ 698586 h 987504"/>
              <a:gd name="connsiteX24" fmla="*/ 285479 w 992995"/>
              <a:gd name="connsiteY24" fmla="*/ 693739 h 987504"/>
              <a:gd name="connsiteX25" fmla="*/ 798326 w 992995"/>
              <a:gd name="connsiteY25" fmla="*/ 483389 h 987504"/>
              <a:gd name="connsiteX26" fmla="*/ 848312 w 992995"/>
              <a:gd name="connsiteY26" fmla="*/ 483389 h 987504"/>
              <a:gd name="connsiteX27" fmla="*/ 861129 w 992995"/>
              <a:gd name="connsiteY27" fmla="*/ 497122 h 987504"/>
              <a:gd name="connsiteX28" fmla="*/ 848312 w 992995"/>
              <a:gd name="connsiteY28" fmla="*/ 509607 h 987504"/>
              <a:gd name="connsiteX29" fmla="*/ 798326 w 992995"/>
              <a:gd name="connsiteY29" fmla="*/ 509607 h 987504"/>
              <a:gd name="connsiteX30" fmla="*/ 785509 w 992995"/>
              <a:gd name="connsiteY30" fmla="*/ 497122 h 987504"/>
              <a:gd name="connsiteX31" fmla="*/ 798326 w 992995"/>
              <a:gd name="connsiteY31" fmla="*/ 483389 h 987504"/>
              <a:gd name="connsiteX32" fmla="*/ 144652 w 992995"/>
              <a:gd name="connsiteY32" fmla="*/ 483389 h 987504"/>
              <a:gd name="connsiteX33" fmla="*/ 193357 w 992995"/>
              <a:gd name="connsiteY33" fmla="*/ 483389 h 987504"/>
              <a:gd name="connsiteX34" fmla="*/ 207455 w 992995"/>
              <a:gd name="connsiteY34" fmla="*/ 497122 h 987504"/>
              <a:gd name="connsiteX35" fmla="*/ 193357 w 992995"/>
              <a:gd name="connsiteY35" fmla="*/ 509607 h 987504"/>
              <a:gd name="connsiteX36" fmla="*/ 144652 w 992995"/>
              <a:gd name="connsiteY36" fmla="*/ 509607 h 987504"/>
              <a:gd name="connsiteX37" fmla="*/ 131835 w 992995"/>
              <a:gd name="connsiteY37" fmla="*/ 497122 h 987504"/>
              <a:gd name="connsiteX38" fmla="*/ 144652 w 992995"/>
              <a:gd name="connsiteY38" fmla="*/ 483389 h 987504"/>
              <a:gd name="connsiteX39" fmla="*/ 494706 w 992995"/>
              <a:gd name="connsiteY39" fmla="*/ 471059 h 987504"/>
              <a:gd name="connsiteX40" fmla="*/ 471067 w 992995"/>
              <a:gd name="connsiteY40" fmla="*/ 494488 h 987504"/>
              <a:gd name="connsiteX41" fmla="*/ 494706 w 992995"/>
              <a:gd name="connsiteY41" fmla="*/ 517918 h 987504"/>
              <a:gd name="connsiteX42" fmla="*/ 517100 w 992995"/>
              <a:gd name="connsiteY42" fmla="*/ 494488 h 987504"/>
              <a:gd name="connsiteX43" fmla="*/ 494706 w 992995"/>
              <a:gd name="connsiteY43" fmla="*/ 471059 h 987504"/>
              <a:gd name="connsiteX44" fmla="*/ 494706 w 992995"/>
              <a:gd name="connsiteY44" fmla="*/ 302120 h 987504"/>
              <a:gd name="connsiteX45" fmla="*/ 507147 w 992995"/>
              <a:gd name="connsiteY45" fmla="*/ 315685 h 987504"/>
              <a:gd name="connsiteX46" fmla="*/ 507147 w 992995"/>
              <a:gd name="connsiteY46" fmla="*/ 447629 h 987504"/>
              <a:gd name="connsiteX47" fmla="*/ 540739 w 992995"/>
              <a:gd name="connsiteY47" fmla="*/ 480924 h 987504"/>
              <a:gd name="connsiteX48" fmla="*/ 722384 w 992995"/>
              <a:gd name="connsiteY48" fmla="*/ 480924 h 987504"/>
              <a:gd name="connsiteX49" fmla="*/ 734826 w 992995"/>
              <a:gd name="connsiteY49" fmla="*/ 494488 h 987504"/>
              <a:gd name="connsiteX50" fmla="*/ 722384 w 992995"/>
              <a:gd name="connsiteY50" fmla="*/ 506819 h 987504"/>
              <a:gd name="connsiteX51" fmla="*/ 540739 w 992995"/>
              <a:gd name="connsiteY51" fmla="*/ 506819 h 987504"/>
              <a:gd name="connsiteX52" fmla="*/ 494706 w 992995"/>
              <a:gd name="connsiteY52" fmla="*/ 542580 h 987504"/>
              <a:gd name="connsiteX53" fmla="*/ 444940 w 992995"/>
              <a:gd name="connsiteY53" fmla="*/ 494488 h 987504"/>
              <a:gd name="connsiteX54" fmla="*/ 481020 w 992995"/>
              <a:gd name="connsiteY54" fmla="*/ 447629 h 987504"/>
              <a:gd name="connsiteX55" fmla="*/ 481020 w 992995"/>
              <a:gd name="connsiteY55" fmla="*/ 315685 h 987504"/>
              <a:gd name="connsiteX56" fmla="*/ 494706 w 992995"/>
              <a:gd name="connsiteY56" fmla="*/ 302120 h 987504"/>
              <a:gd name="connsiteX57" fmla="*/ 748026 w 992995"/>
              <a:gd name="connsiteY57" fmla="*/ 237495 h 987504"/>
              <a:gd name="connsiteX58" fmla="*/ 757073 w 992995"/>
              <a:gd name="connsiteY58" fmla="*/ 241373 h 987504"/>
              <a:gd name="connsiteX59" fmla="*/ 757073 w 992995"/>
              <a:gd name="connsiteY59" fmla="*/ 260760 h 987504"/>
              <a:gd name="connsiteX60" fmla="*/ 722175 w 992995"/>
              <a:gd name="connsiteY60" fmla="*/ 295657 h 987504"/>
              <a:gd name="connsiteX61" fmla="*/ 711835 w 992995"/>
              <a:gd name="connsiteY61" fmla="*/ 300827 h 987504"/>
              <a:gd name="connsiteX62" fmla="*/ 702788 w 992995"/>
              <a:gd name="connsiteY62" fmla="*/ 295657 h 987504"/>
              <a:gd name="connsiteX63" fmla="*/ 702788 w 992995"/>
              <a:gd name="connsiteY63" fmla="*/ 277562 h 987504"/>
              <a:gd name="connsiteX64" fmla="*/ 738978 w 992995"/>
              <a:gd name="connsiteY64" fmla="*/ 241373 h 987504"/>
              <a:gd name="connsiteX65" fmla="*/ 748026 w 992995"/>
              <a:gd name="connsiteY65" fmla="*/ 237495 h 987504"/>
              <a:gd name="connsiteX66" fmla="*/ 250905 w 992995"/>
              <a:gd name="connsiteY66" fmla="*/ 237495 h 987504"/>
              <a:gd name="connsiteX67" fmla="*/ 259468 w 992995"/>
              <a:gd name="connsiteY67" fmla="*/ 241373 h 987504"/>
              <a:gd name="connsiteX68" fmla="*/ 295658 w 992995"/>
              <a:gd name="connsiteY68" fmla="*/ 277562 h 987504"/>
              <a:gd name="connsiteX69" fmla="*/ 295658 w 992995"/>
              <a:gd name="connsiteY69" fmla="*/ 295657 h 987504"/>
              <a:gd name="connsiteX70" fmla="*/ 286610 w 992995"/>
              <a:gd name="connsiteY70" fmla="*/ 300827 h 987504"/>
              <a:gd name="connsiteX71" fmla="*/ 276270 w 992995"/>
              <a:gd name="connsiteY71" fmla="*/ 295657 h 987504"/>
              <a:gd name="connsiteX72" fmla="*/ 241373 w 992995"/>
              <a:gd name="connsiteY72" fmla="*/ 260760 h 987504"/>
              <a:gd name="connsiteX73" fmla="*/ 241373 w 992995"/>
              <a:gd name="connsiteY73" fmla="*/ 241373 h 987504"/>
              <a:gd name="connsiteX74" fmla="*/ 250905 w 992995"/>
              <a:gd name="connsiteY74" fmla="*/ 237495 h 987504"/>
              <a:gd name="connsiteX75" fmla="*/ 497122 w 992995"/>
              <a:gd name="connsiteY75" fmla="*/ 131836 h 987504"/>
              <a:gd name="connsiteX76" fmla="*/ 509607 w 992995"/>
              <a:gd name="connsiteY76" fmla="*/ 145934 h 987504"/>
              <a:gd name="connsiteX77" fmla="*/ 509607 w 992995"/>
              <a:gd name="connsiteY77" fmla="*/ 194639 h 987504"/>
              <a:gd name="connsiteX78" fmla="*/ 497122 w 992995"/>
              <a:gd name="connsiteY78" fmla="*/ 207456 h 987504"/>
              <a:gd name="connsiteX79" fmla="*/ 483389 w 992995"/>
              <a:gd name="connsiteY79" fmla="*/ 194639 h 987504"/>
              <a:gd name="connsiteX80" fmla="*/ 483389 w 992995"/>
              <a:gd name="connsiteY80" fmla="*/ 145934 h 987504"/>
              <a:gd name="connsiteX81" fmla="*/ 497122 w 992995"/>
              <a:gd name="connsiteY81" fmla="*/ 131836 h 987504"/>
              <a:gd name="connsiteX82" fmla="*/ 499869 w 992995"/>
              <a:gd name="connsiteY82" fmla="*/ 108617 h 987504"/>
              <a:gd name="connsiteX83" fmla="*/ 114108 w 992995"/>
              <a:gd name="connsiteY83" fmla="*/ 494378 h 987504"/>
              <a:gd name="connsiteX84" fmla="*/ 499869 w 992995"/>
              <a:gd name="connsiteY84" fmla="*/ 878891 h 987504"/>
              <a:gd name="connsiteX85" fmla="*/ 884382 w 992995"/>
              <a:gd name="connsiteY85" fmla="*/ 494378 h 987504"/>
              <a:gd name="connsiteX86" fmla="*/ 499869 w 992995"/>
              <a:gd name="connsiteY86" fmla="*/ 108617 h 987504"/>
              <a:gd name="connsiteX87" fmla="*/ 499869 w 992995"/>
              <a:gd name="connsiteY87" fmla="*/ 82400 h 987504"/>
              <a:gd name="connsiteX88" fmla="*/ 910599 w 992995"/>
              <a:gd name="connsiteY88" fmla="*/ 494378 h 987504"/>
              <a:gd name="connsiteX89" fmla="*/ 499869 w 992995"/>
              <a:gd name="connsiteY89" fmla="*/ 905108 h 987504"/>
              <a:gd name="connsiteX90" fmla="*/ 87891 w 992995"/>
              <a:gd name="connsiteY90" fmla="*/ 494378 h 987504"/>
              <a:gd name="connsiteX91" fmla="*/ 499869 w 992995"/>
              <a:gd name="connsiteY91" fmla="*/ 82400 h 987504"/>
              <a:gd name="connsiteX92" fmla="*/ 497122 w 992995"/>
              <a:gd name="connsiteY92" fmla="*/ 26118 h 987504"/>
              <a:gd name="connsiteX93" fmla="*/ 26230 w 992995"/>
              <a:gd name="connsiteY93" fmla="*/ 493752 h 987504"/>
              <a:gd name="connsiteX94" fmla="*/ 497122 w 992995"/>
              <a:gd name="connsiteY94" fmla="*/ 961386 h 987504"/>
              <a:gd name="connsiteX95" fmla="*/ 966765 w 992995"/>
              <a:gd name="connsiteY95" fmla="*/ 493752 h 987504"/>
              <a:gd name="connsiteX96" fmla="*/ 497122 w 992995"/>
              <a:gd name="connsiteY96" fmla="*/ 26118 h 987504"/>
              <a:gd name="connsiteX97" fmla="*/ 497122 w 992995"/>
              <a:gd name="connsiteY97" fmla="*/ 0 h 987504"/>
              <a:gd name="connsiteX98" fmla="*/ 992995 w 992995"/>
              <a:gd name="connsiteY98" fmla="*/ 493752 h 987504"/>
              <a:gd name="connsiteX99" fmla="*/ 497122 w 992995"/>
              <a:gd name="connsiteY99" fmla="*/ 987504 h 987504"/>
              <a:gd name="connsiteX100" fmla="*/ 0 w 992995"/>
              <a:gd name="connsiteY100" fmla="*/ 493752 h 987504"/>
              <a:gd name="connsiteX101" fmla="*/ 497122 w 992995"/>
              <a:gd name="connsiteY101" fmla="*/ 0 h 98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92995" h="987504">
                <a:moveTo>
                  <a:pt x="497122" y="785509"/>
                </a:moveTo>
                <a:cubicBezTo>
                  <a:pt x="503364" y="785509"/>
                  <a:pt x="509607" y="790636"/>
                  <a:pt x="509607" y="798326"/>
                </a:cubicBezTo>
                <a:lnTo>
                  <a:pt x="509607" y="847031"/>
                </a:lnTo>
                <a:cubicBezTo>
                  <a:pt x="509607" y="854721"/>
                  <a:pt x="503364" y="861130"/>
                  <a:pt x="497122" y="861130"/>
                </a:cubicBezTo>
                <a:cubicBezTo>
                  <a:pt x="489631" y="861130"/>
                  <a:pt x="483389" y="854721"/>
                  <a:pt x="483389" y="847031"/>
                </a:cubicBezTo>
                <a:lnTo>
                  <a:pt x="483389" y="798326"/>
                </a:lnTo>
                <a:cubicBezTo>
                  <a:pt x="483389" y="790636"/>
                  <a:pt x="489631" y="785509"/>
                  <a:pt x="497122" y="785509"/>
                </a:cubicBezTo>
                <a:close/>
                <a:moveTo>
                  <a:pt x="712482" y="693739"/>
                </a:moveTo>
                <a:cubicBezTo>
                  <a:pt x="716036" y="693739"/>
                  <a:pt x="719590" y="695355"/>
                  <a:pt x="722175" y="698586"/>
                </a:cubicBezTo>
                <a:lnTo>
                  <a:pt x="757073" y="733483"/>
                </a:lnTo>
                <a:cubicBezTo>
                  <a:pt x="762243" y="738653"/>
                  <a:pt x="762243" y="747700"/>
                  <a:pt x="757073" y="752870"/>
                </a:cubicBezTo>
                <a:cubicBezTo>
                  <a:pt x="754488" y="755455"/>
                  <a:pt x="750610" y="756748"/>
                  <a:pt x="748025" y="756748"/>
                </a:cubicBezTo>
                <a:cubicBezTo>
                  <a:pt x="744148" y="756748"/>
                  <a:pt x="740270" y="755455"/>
                  <a:pt x="738978" y="752870"/>
                </a:cubicBezTo>
                <a:lnTo>
                  <a:pt x="702788" y="716681"/>
                </a:lnTo>
                <a:cubicBezTo>
                  <a:pt x="697618" y="711511"/>
                  <a:pt x="697618" y="703756"/>
                  <a:pt x="702788" y="698586"/>
                </a:cubicBezTo>
                <a:cubicBezTo>
                  <a:pt x="705373" y="695355"/>
                  <a:pt x="708927" y="693739"/>
                  <a:pt x="712482" y="693739"/>
                </a:cubicBezTo>
                <a:close/>
                <a:moveTo>
                  <a:pt x="285479" y="693739"/>
                </a:moveTo>
                <a:cubicBezTo>
                  <a:pt x="288872" y="693739"/>
                  <a:pt x="292427" y="695355"/>
                  <a:pt x="295658" y="698586"/>
                </a:cubicBezTo>
                <a:cubicBezTo>
                  <a:pt x="300828" y="703756"/>
                  <a:pt x="300828" y="711511"/>
                  <a:pt x="295658" y="716681"/>
                </a:cubicBezTo>
                <a:lnTo>
                  <a:pt x="259468" y="752870"/>
                </a:lnTo>
                <a:cubicBezTo>
                  <a:pt x="256883" y="755455"/>
                  <a:pt x="254298" y="756748"/>
                  <a:pt x="250420" y="756748"/>
                </a:cubicBezTo>
                <a:cubicBezTo>
                  <a:pt x="246543" y="756748"/>
                  <a:pt x="243958" y="755455"/>
                  <a:pt x="241373" y="752870"/>
                </a:cubicBezTo>
                <a:cubicBezTo>
                  <a:pt x="236203" y="747700"/>
                  <a:pt x="236203" y="738653"/>
                  <a:pt x="241373" y="733483"/>
                </a:cubicBezTo>
                <a:lnTo>
                  <a:pt x="276270" y="698586"/>
                </a:lnTo>
                <a:cubicBezTo>
                  <a:pt x="278855" y="695355"/>
                  <a:pt x="282086" y="693739"/>
                  <a:pt x="285479" y="693739"/>
                </a:cubicBezTo>
                <a:close/>
                <a:moveTo>
                  <a:pt x="798326" y="483389"/>
                </a:moveTo>
                <a:lnTo>
                  <a:pt x="848312" y="483389"/>
                </a:lnTo>
                <a:cubicBezTo>
                  <a:pt x="856002" y="483389"/>
                  <a:pt x="861129" y="489632"/>
                  <a:pt x="861129" y="497122"/>
                </a:cubicBezTo>
                <a:cubicBezTo>
                  <a:pt x="861129" y="504613"/>
                  <a:pt x="856002" y="509607"/>
                  <a:pt x="848312" y="509607"/>
                </a:cubicBezTo>
                <a:lnTo>
                  <a:pt x="798326" y="509607"/>
                </a:lnTo>
                <a:cubicBezTo>
                  <a:pt x="791918" y="509607"/>
                  <a:pt x="785509" y="504613"/>
                  <a:pt x="785509" y="497122"/>
                </a:cubicBezTo>
                <a:cubicBezTo>
                  <a:pt x="785509" y="489632"/>
                  <a:pt x="791918" y="483389"/>
                  <a:pt x="798326" y="483389"/>
                </a:cubicBezTo>
                <a:close/>
                <a:moveTo>
                  <a:pt x="144652" y="483389"/>
                </a:moveTo>
                <a:lnTo>
                  <a:pt x="193357" y="483389"/>
                </a:lnTo>
                <a:cubicBezTo>
                  <a:pt x="202328" y="483389"/>
                  <a:pt x="207455" y="489632"/>
                  <a:pt x="207455" y="497122"/>
                </a:cubicBezTo>
                <a:cubicBezTo>
                  <a:pt x="207455" y="504613"/>
                  <a:pt x="202328" y="509607"/>
                  <a:pt x="193357" y="509607"/>
                </a:cubicBezTo>
                <a:lnTo>
                  <a:pt x="144652" y="509607"/>
                </a:lnTo>
                <a:cubicBezTo>
                  <a:pt x="138244" y="509607"/>
                  <a:pt x="131835" y="504613"/>
                  <a:pt x="131835" y="497122"/>
                </a:cubicBezTo>
                <a:cubicBezTo>
                  <a:pt x="131835" y="489632"/>
                  <a:pt x="138244" y="483389"/>
                  <a:pt x="144652" y="483389"/>
                </a:cubicBezTo>
                <a:close/>
                <a:moveTo>
                  <a:pt x="494706" y="471059"/>
                </a:moveTo>
                <a:cubicBezTo>
                  <a:pt x="481020" y="471059"/>
                  <a:pt x="471067" y="482157"/>
                  <a:pt x="471067" y="494488"/>
                </a:cubicBezTo>
                <a:cubicBezTo>
                  <a:pt x="471067" y="506819"/>
                  <a:pt x="481020" y="517918"/>
                  <a:pt x="494706" y="517918"/>
                </a:cubicBezTo>
                <a:cubicBezTo>
                  <a:pt x="505903" y="517918"/>
                  <a:pt x="517100" y="506819"/>
                  <a:pt x="517100" y="494488"/>
                </a:cubicBezTo>
                <a:cubicBezTo>
                  <a:pt x="517100" y="482157"/>
                  <a:pt x="505903" y="471059"/>
                  <a:pt x="494706" y="471059"/>
                </a:cubicBezTo>
                <a:close/>
                <a:moveTo>
                  <a:pt x="494706" y="302120"/>
                </a:moveTo>
                <a:cubicBezTo>
                  <a:pt x="500927" y="302120"/>
                  <a:pt x="507147" y="308286"/>
                  <a:pt x="507147" y="315685"/>
                </a:cubicBezTo>
                <a:lnTo>
                  <a:pt x="507147" y="447629"/>
                </a:lnTo>
                <a:cubicBezTo>
                  <a:pt x="524565" y="452562"/>
                  <a:pt x="537007" y="464893"/>
                  <a:pt x="540739" y="480924"/>
                </a:cubicBezTo>
                <a:lnTo>
                  <a:pt x="722384" y="480924"/>
                </a:lnTo>
                <a:cubicBezTo>
                  <a:pt x="729849" y="480924"/>
                  <a:pt x="734826" y="487089"/>
                  <a:pt x="734826" y="494488"/>
                </a:cubicBezTo>
                <a:cubicBezTo>
                  <a:pt x="734826" y="501887"/>
                  <a:pt x="729849" y="506819"/>
                  <a:pt x="722384" y="506819"/>
                </a:cubicBezTo>
                <a:lnTo>
                  <a:pt x="540739" y="506819"/>
                </a:lnTo>
                <a:cubicBezTo>
                  <a:pt x="535763" y="527783"/>
                  <a:pt x="515856" y="542580"/>
                  <a:pt x="494706" y="542580"/>
                </a:cubicBezTo>
                <a:cubicBezTo>
                  <a:pt x="467335" y="542580"/>
                  <a:pt x="444940" y="521617"/>
                  <a:pt x="444940" y="494488"/>
                </a:cubicBezTo>
                <a:cubicBezTo>
                  <a:pt x="444940" y="472292"/>
                  <a:pt x="459870" y="453795"/>
                  <a:pt x="481020" y="447629"/>
                </a:cubicBezTo>
                <a:lnTo>
                  <a:pt x="481020" y="315685"/>
                </a:lnTo>
                <a:cubicBezTo>
                  <a:pt x="481020" y="308286"/>
                  <a:pt x="487241" y="302120"/>
                  <a:pt x="494706" y="302120"/>
                </a:cubicBezTo>
                <a:close/>
                <a:moveTo>
                  <a:pt x="748026" y="237495"/>
                </a:moveTo>
                <a:cubicBezTo>
                  <a:pt x="751257" y="237495"/>
                  <a:pt x="754488" y="238788"/>
                  <a:pt x="757073" y="241373"/>
                </a:cubicBezTo>
                <a:cubicBezTo>
                  <a:pt x="762243" y="247835"/>
                  <a:pt x="762243" y="255590"/>
                  <a:pt x="757073" y="260760"/>
                </a:cubicBezTo>
                <a:lnTo>
                  <a:pt x="722175" y="295657"/>
                </a:lnTo>
                <a:cubicBezTo>
                  <a:pt x="719590" y="298242"/>
                  <a:pt x="715713" y="300827"/>
                  <a:pt x="711835" y="300827"/>
                </a:cubicBezTo>
                <a:cubicBezTo>
                  <a:pt x="709250" y="300827"/>
                  <a:pt x="705373" y="298242"/>
                  <a:pt x="702788" y="295657"/>
                </a:cubicBezTo>
                <a:cubicBezTo>
                  <a:pt x="697618" y="290487"/>
                  <a:pt x="697618" y="281440"/>
                  <a:pt x="702788" y="277562"/>
                </a:cubicBezTo>
                <a:lnTo>
                  <a:pt x="738978" y="241373"/>
                </a:lnTo>
                <a:cubicBezTo>
                  <a:pt x="741563" y="238788"/>
                  <a:pt x="744794" y="237495"/>
                  <a:pt x="748026" y="237495"/>
                </a:cubicBezTo>
                <a:close/>
                <a:moveTo>
                  <a:pt x="250905" y="237495"/>
                </a:moveTo>
                <a:cubicBezTo>
                  <a:pt x="254298" y="237495"/>
                  <a:pt x="257529" y="238788"/>
                  <a:pt x="259468" y="241373"/>
                </a:cubicBezTo>
                <a:lnTo>
                  <a:pt x="295658" y="277562"/>
                </a:lnTo>
                <a:cubicBezTo>
                  <a:pt x="300828" y="281440"/>
                  <a:pt x="300828" y="290487"/>
                  <a:pt x="295658" y="295657"/>
                </a:cubicBezTo>
                <a:cubicBezTo>
                  <a:pt x="293073" y="298242"/>
                  <a:pt x="289195" y="300827"/>
                  <a:pt x="286610" y="300827"/>
                </a:cubicBezTo>
                <a:cubicBezTo>
                  <a:pt x="282733" y="300827"/>
                  <a:pt x="278855" y="298242"/>
                  <a:pt x="276270" y="295657"/>
                </a:cubicBezTo>
                <a:lnTo>
                  <a:pt x="241373" y="260760"/>
                </a:lnTo>
                <a:cubicBezTo>
                  <a:pt x="236203" y="255590"/>
                  <a:pt x="236203" y="247835"/>
                  <a:pt x="241373" y="241373"/>
                </a:cubicBezTo>
                <a:cubicBezTo>
                  <a:pt x="243958" y="238788"/>
                  <a:pt x="247512" y="237495"/>
                  <a:pt x="250905" y="237495"/>
                </a:cubicBezTo>
                <a:close/>
                <a:moveTo>
                  <a:pt x="497122" y="131836"/>
                </a:moveTo>
                <a:cubicBezTo>
                  <a:pt x="503364" y="131836"/>
                  <a:pt x="509607" y="138244"/>
                  <a:pt x="509607" y="145934"/>
                </a:cubicBezTo>
                <a:lnTo>
                  <a:pt x="509607" y="194639"/>
                </a:lnTo>
                <a:cubicBezTo>
                  <a:pt x="509607" y="202329"/>
                  <a:pt x="503364" y="207456"/>
                  <a:pt x="497122" y="207456"/>
                </a:cubicBezTo>
                <a:cubicBezTo>
                  <a:pt x="489631" y="207456"/>
                  <a:pt x="483389" y="202329"/>
                  <a:pt x="483389" y="194639"/>
                </a:cubicBezTo>
                <a:lnTo>
                  <a:pt x="483389" y="145934"/>
                </a:lnTo>
                <a:cubicBezTo>
                  <a:pt x="483389" y="138244"/>
                  <a:pt x="489631" y="131836"/>
                  <a:pt x="497122" y="131836"/>
                </a:cubicBezTo>
                <a:close/>
                <a:moveTo>
                  <a:pt x="499869" y="108617"/>
                </a:moveTo>
                <a:cubicBezTo>
                  <a:pt x="286389" y="108617"/>
                  <a:pt x="114108" y="282147"/>
                  <a:pt x="114108" y="494378"/>
                </a:cubicBezTo>
                <a:cubicBezTo>
                  <a:pt x="114108" y="706609"/>
                  <a:pt x="286389" y="878891"/>
                  <a:pt x="499869" y="878891"/>
                </a:cubicBezTo>
                <a:cubicBezTo>
                  <a:pt x="712100" y="878891"/>
                  <a:pt x="884382" y="706609"/>
                  <a:pt x="884382" y="494378"/>
                </a:cubicBezTo>
                <a:cubicBezTo>
                  <a:pt x="884382" y="282147"/>
                  <a:pt x="712100" y="108617"/>
                  <a:pt x="499869" y="108617"/>
                </a:cubicBezTo>
                <a:close/>
                <a:moveTo>
                  <a:pt x="499869" y="82400"/>
                </a:moveTo>
                <a:cubicBezTo>
                  <a:pt x="725833" y="82400"/>
                  <a:pt x="910599" y="267166"/>
                  <a:pt x="910599" y="494378"/>
                </a:cubicBezTo>
                <a:cubicBezTo>
                  <a:pt x="910599" y="721590"/>
                  <a:pt x="725833" y="905108"/>
                  <a:pt x="499869" y="905108"/>
                </a:cubicBezTo>
                <a:cubicBezTo>
                  <a:pt x="272657" y="905108"/>
                  <a:pt x="87891" y="721590"/>
                  <a:pt x="87891" y="494378"/>
                </a:cubicBezTo>
                <a:cubicBezTo>
                  <a:pt x="87891" y="267166"/>
                  <a:pt x="272657" y="82400"/>
                  <a:pt x="499869" y="82400"/>
                </a:cubicBezTo>
                <a:close/>
                <a:moveTo>
                  <a:pt x="497122" y="26118"/>
                </a:moveTo>
                <a:cubicBezTo>
                  <a:pt x="237320" y="26118"/>
                  <a:pt x="26230" y="235060"/>
                  <a:pt x="26230" y="493752"/>
                </a:cubicBezTo>
                <a:cubicBezTo>
                  <a:pt x="26230" y="752443"/>
                  <a:pt x="237320" y="961386"/>
                  <a:pt x="497122" y="961386"/>
                </a:cubicBezTo>
                <a:cubicBezTo>
                  <a:pt x="755675" y="961386"/>
                  <a:pt x="966765" y="752443"/>
                  <a:pt x="966765" y="493752"/>
                </a:cubicBezTo>
                <a:cubicBezTo>
                  <a:pt x="966765" y="235060"/>
                  <a:pt x="755675" y="26118"/>
                  <a:pt x="497122" y="26118"/>
                </a:cubicBezTo>
                <a:close/>
                <a:moveTo>
                  <a:pt x="497122" y="0"/>
                </a:moveTo>
                <a:cubicBezTo>
                  <a:pt x="770664" y="0"/>
                  <a:pt x="992995" y="221380"/>
                  <a:pt x="992995" y="493752"/>
                </a:cubicBezTo>
                <a:cubicBezTo>
                  <a:pt x="992995" y="766124"/>
                  <a:pt x="770664" y="987504"/>
                  <a:pt x="497122" y="987504"/>
                </a:cubicBezTo>
                <a:cubicBezTo>
                  <a:pt x="222331" y="987504"/>
                  <a:pt x="0" y="766124"/>
                  <a:pt x="0" y="493752"/>
                </a:cubicBezTo>
                <a:cubicBezTo>
                  <a:pt x="0" y="221380"/>
                  <a:pt x="222331" y="0"/>
                  <a:pt x="497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7" name="Freeform 405">
            <a:extLst>
              <a:ext uri="{FF2B5EF4-FFF2-40B4-BE49-F238E27FC236}">
                <a16:creationId xmlns:a16="http://schemas.microsoft.com/office/drawing/2014/main" id="{54C5BCBB-FA72-A846-86C0-6E63EBDAB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268" y="1426787"/>
            <a:ext cx="27465" cy="502613"/>
          </a:xfrm>
          <a:custGeom>
            <a:avLst/>
            <a:gdLst>
              <a:gd name="T0" fmla="*/ 21 w 42"/>
              <a:gd name="T1" fmla="*/ 805 h 806"/>
              <a:gd name="T2" fmla="*/ 21 w 42"/>
              <a:gd name="T3" fmla="*/ 805 h 806"/>
              <a:gd name="T4" fmla="*/ 21 w 42"/>
              <a:gd name="T5" fmla="*/ 805 h 806"/>
              <a:gd name="T6" fmla="*/ 0 w 42"/>
              <a:gd name="T7" fmla="*/ 784 h 806"/>
              <a:gd name="T8" fmla="*/ 0 w 42"/>
              <a:gd name="T9" fmla="*/ 20 h 806"/>
              <a:gd name="T10" fmla="*/ 0 w 42"/>
              <a:gd name="T11" fmla="*/ 20 h 806"/>
              <a:gd name="T12" fmla="*/ 21 w 42"/>
              <a:gd name="T13" fmla="*/ 0 h 806"/>
              <a:gd name="T14" fmla="*/ 21 w 42"/>
              <a:gd name="T15" fmla="*/ 0 h 806"/>
              <a:gd name="T16" fmla="*/ 41 w 42"/>
              <a:gd name="T17" fmla="*/ 20 h 806"/>
              <a:gd name="T18" fmla="*/ 41 w 42"/>
              <a:gd name="T19" fmla="*/ 784 h 806"/>
              <a:gd name="T20" fmla="*/ 41 w 42"/>
              <a:gd name="T21" fmla="*/ 784 h 806"/>
              <a:gd name="T22" fmla="*/ 21 w 42"/>
              <a:gd name="T23" fmla="*/ 805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806">
                <a:moveTo>
                  <a:pt x="21" y="805"/>
                </a:moveTo>
                <a:lnTo>
                  <a:pt x="21" y="805"/>
                </a:lnTo>
                <a:lnTo>
                  <a:pt x="21" y="805"/>
                </a:lnTo>
                <a:cubicBezTo>
                  <a:pt x="10" y="805"/>
                  <a:pt x="0" y="796"/>
                  <a:pt x="0" y="784"/>
                </a:cubicBezTo>
                <a:lnTo>
                  <a:pt x="0" y="20"/>
                </a:lnTo>
                <a:lnTo>
                  <a:pt x="0" y="20"/>
                </a:lnTo>
                <a:cubicBezTo>
                  <a:pt x="0" y="9"/>
                  <a:pt x="10" y="0"/>
                  <a:pt x="21" y="0"/>
                </a:cubicBezTo>
                <a:lnTo>
                  <a:pt x="21" y="0"/>
                </a:lnTo>
                <a:cubicBezTo>
                  <a:pt x="32" y="0"/>
                  <a:pt x="41" y="9"/>
                  <a:pt x="41" y="20"/>
                </a:cubicBezTo>
                <a:lnTo>
                  <a:pt x="41" y="784"/>
                </a:lnTo>
                <a:lnTo>
                  <a:pt x="41" y="784"/>
                </a:lnTo>
                <a:cubicBezTo>
                  <a:pt x="41" y="796"/>
                  <a:pt x="32" y="805"/>
                  <a:pt x="21" y="805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8" name="Freeform 406">
            <a:extLst>
              <a:ext uri="{FF2B5EF4-FFF2-40B4-BE49-F238E27FC236}">
                <a16:creationId xmlns:a16="http://schemas.microsoft.com/office/drawing/2014/main" id="{B3D5A2F2-A387-E846-98A3-92DF726B2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752" y="1901935"/>
            <a:ext cx="7907240" cy="27465"/>
          </a:xfrm>
          <a:custGeom>
            <a:avLst/>
            <a:gdLst>
              <a:gd name="T0" fmla="*/ 12673 w 12695"/>
              <a:gd name="T1" fmla="*/ 0 h 43"/>
              <a:gd name="T2" fmla="*/ 22 w 12695"/>
              <a:gd name="T3" fmla="*/ 0 h 43"/>
              <a:gd name="T4" fmla="*/ 22 w 12695"/>
              <a:gd name="T5" fmla="*/ 0 h 43"/>
              <a:gd name="T6" fmla="*/ 0 w 12695"/>
              <a:gd name="T7" fmla="*/ 21 h 43"/>
              <a:gd name="T8" fmla="*/ 0 w 12695"/>
              <a:gd name="T9" fmla="*/ 21 h 43"/>
              <a:gd name="T10" fmla="*/ 22 w 12695"/>
              <a:gd name="T11" fmla="*/ 42 h 43"/>
              <a:gd name="T12" fmla="*/ 12673 w 12695"/>
              <a:gd name="T13" fmla="*/ 42 h 43"/>
              <a:gd name="T14" fmla="*/ 12673 w 12695"/>
              <a:gd name="T15" fmla="*/ 42 h 43"/>
              <a:gd name="T16" fmla="*/ 12694 w 12695"/>
              <a:gd name="T17" fmla="*/ 21 h 43"/>
              <a:gd name="T18" fmla="*/ 12694 w 12695"/>
              <a:gd name="T19" fmla="*/ 21 h 43"/>
              <a:gd name="T20" fmla="*/ 12673 w 12695"/>
              <a:gd name="T2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695" h="43">
                <a:moveTo>
                  <a:pt x="12673" y="0"/>
                </a:moveTo>
                <a:lnTo>
                  <a:pt x="22" y="0"/>
                </a:lnTo>
                <a:lnTo>
                  <a:pt x="22" y="0"/>
                </a:lnTo>
                <a:cubicBezTo>
                  <a:pt x="10" y="0"/>
                  <a:pt x="0" y="9"/>
                  <a:pt x="0" y="21"/>
                </a:cubicBezTo>
                <a:lnTo>
                  <a:pt x="0" y="21"/>
                </a:lnTo>
                <a:cubicBezTo>
                  <a:pt x="0" y="33"/>
                  <a:pt x="10" y="42"/>
                  <a:pt x="22" y="42"/>
                </a:cubicBezTo>
                <a:lnTo>
                  <a:pt x="12673" y="42"/>
                </a:lnTo>
                <a:lnTo>
                  <a:pt x="12673" y="42"/>
                </a:lnTo>
                <a:cubicBezTo>
                  <a:pt x="12684" y="42"/>
                  <a:pt x="12694" y="33"/>
                  <a:pt x="12694" y="21"/>
                </a:cubicBezTo>
                <a:lnTo>
                  <a:pt x="12694" y="21"/>
                </a:lnTo>
                <a:cubicBezTo>
                  <a:pt x="12694" y="9"/>
                  <a:pt x="12684" y="0"/>
                  <a:pt x="12673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7E40E-DC67-334A-95C2-39A232E5EAA6}"/>
              </a:ext>
            </a:extLst>
          </p:cNvPr>
          <p:cNvSpPr txBox="1"/>
          <p:nvPr/>
        </p:nvSpPr>
        <p:spPr>
          <a:xfrm>
            <a:off x="2676264" y="643725"/>
            <a:ext cx="7036592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8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STEMI AZRBAIJAN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24E6E-070A-F548-9FBA-30384ABE4560}"/>
              </a:ext>
            </a:extLst>
          </p:cNvPr>
          <p:cNvSpPr txBox="1"/>
          <p:nvPr/>
        </p:nvSpPr>
        <p:spPr>
          <a:xfrm>
            <a:off x="1285928" y="3725349"/>
            <a:ext cx="174072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COUNTRY CHAMPION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C7309-904F-4148-B391-9E674B0C80C5}"/>
              </a:ext>
            </a:extLst>
          </p:cNvPr>
          <p:cNvSpPr txBox="1"/>
          <p:nvPr/>
        </p:nvSpPr>
        <p:spPr>
          <a:xfrm>
            <a:off x="1285928" y="4358661"/>
            <a:ext cx="1740721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>
                <a:latin typeface="Poppins" pitchFamily="2" charset="77"/>
                <a:cs typeface="Poppins" pitchFamily="2" charset="77"/>
              </a:rPr>
              <a:t>Dr.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Ulvi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Mirzoyev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04A8F-603D-8641-AE80-07E5DB26B215}"/>
              </a:ext>
            </a:extLst>
          </p:cNvPr>
          <p:cNvSpPr txBox="1"/>
          <p:nvPr/>
        </p:nvSpPr>
        <p:spPr>
          <a:xfrm>
            <a:off x="3914828" y="3725349"/>
            <a:ext cx="174072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STEERING COMMITTEE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88136-8691-A640-92B8-9A56D85D8117}"/>
              </a:ext>
            </a:extLst>
          </p:cNvPr>
          <p:cNvSpPr txBox="1"/>
          <p:nvPr/>
        </p:nvSpPr>
        <p:spPr>
          <a:xfrm>
            <a:off x="3914829" y="4165174"/>
            <a:ext cx="1740720" cy="169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Üzeyir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Rəhimov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Araz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Nəsirov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Rüfət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Hacıəlibəyov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Rəşad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Çobanlı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Kəmalə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Ağayeva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Halil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İbrahim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Durak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Rəşad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Mahmudov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A400B-A5E1-F044-9D5D-E135CC998418}"/>
              </a:ext>
            </a:extLst>
          </p:cNvPr>
          <p:cNvSpPr txBox="1"/>
          <p:nvPr/>
        </p:nvSpPr>
        <p:spPr>
          <a:xfrm>
            <a:off x="6536452" y="3986959"/>
            <a:ext cx="1740720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TASK FORCE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99BD9-7E06-E847-8619-88466FC2718A}"/>
              </a:ext>
            </a:extLst>
          </p:cNvPr>
          <p:cNvSpPr txBox="1"/>
          <p:nvPr/>
        </p:nvSpPr>
        <p:spPr>
          <a:xfrm>
            <a:off x="6536452" y="4358661"/>
            <a:ext cx="1740721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Kardioloqlar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(11)</a:t>
            </a:r>
          </a:p>
          <a:p>
            <a:pPr algn="ctr">
              <a:lnSpc>
                <a:spcPts val="1800"/>
              </a:lnSpc>
            </a:pPr>
            <a:r>
              <a:rPr lang="en-US" sz="1200" spc="-10" dirty="0">
                <a:latin typeface="Poppins" pitchFamily="2" charset="77"/>
                <a:cs typeface="Poppins" pitchFamily="2" charset="77"/>
              </a:rPr>
              <a:t>EKC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idarə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heyətinin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bəzi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üzvləri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77B13B-6A30-3540-9151-BB6507154254}"/>
              </a:ext>
            </a:extLst>
          </p:cNvPr>
          <p:cNvSpPr txBox="1"/>
          <p:nvPr/>
        </p:nvSpPr>
        <p:spPr>
          <a:xfrm>
            <a:off x="9123310" y="3986959"/>
            <a:ext cx="1875875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PROJECT TEAM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E634F0-BDA2-1645-9338-6969E7655D0E}"/>
              </a:ext>
            </a:extLst>
          </p:cNvPr>
          <p:cNvSpPr txBox="1"/>
          <p:nvPr/>
        </p:nvSpPr>
        <p:spPr>
          <a:xfrm>
            <a:off x="9165351" y="4358661"/>
            <a:ext cx="1740721" cy="1465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Layihə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Komandası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:</a:t>
            </a: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Kardioloqlar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Təcili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Yardım</a:t>
            </a:r>
            <a:r>
              <a:rPr lang="en-US" sz="1200" spc="-1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Həkimləri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>
                <a:latin typeface="Poppins" pitchFamily="2" charset="77"/>
                <a:cs typeface="Poppins" pitchFamily="2" charset="77"/>
              </a:rPr>
              <a:t>IT </a:t>
            </a: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mütəxəssisləri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800"/>
              </a:lnSpc>
            </a:pPr>
            <a:r>
              <a:rPr lang="en-US" sz="1200" spc="-10" dirty="0" err="1">
                <a:latin typeface="Poppins" pitchFamily="2" charset="77"/>
                <a:cs typeface="Poppins" pitchFamily="2" charset="77"/>
              </a:rPr>
              <a:t>Statistiklər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547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de of patient presentation, ischemic time, decision of reperfusion... |  Download Scientific Diagram">
            <a:extLst>
              <a:ext uri="{FF2B5EF4-FFF2-40B4-BE49-F238E27FC236}">
                <a16:creationId xmlns:a16="http://schemas.microsoft.com/office/drawing/2014/main" id="{8306D74B-C526-99AC-1191-902195283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0"/>
            <a:ext cx="894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ode of patient presentation, ischemic time, decision of reperfusion... |  Download Scientific Diagram">
            <a:extLst>
              <a:ext uri="{FF2B5EF4-FFF2-40B4-BE49-F238E27FC236}">
                <a16:creationId xmlns:a16="http://schemas.microsoft.com/office/drawing/2014/main" id="{729BDB3A-D20D-2084-45CC-0713B90C2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52400"/>
            <a:ext cx="894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9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ntizam\Desktop\map\AZ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2" y="-28350"/>
            <a:ext cx="9144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4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C:\Users\Intizam\Desktop\map\AZ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1015"/>
            <a:ext cx="9144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7-Noktalı Yıldız 19"/>
          <p:cNvSpPr/>
          <p:nvPr/>
        </p:nvSpPr>
        <p:spPr>
          <a:xfrm>
            <a:off x="2568339" y="5200682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7-Noktalı Yıldız 30"/>
          <p:cNvSpPr/>
          <p:nvPr/>
        </p:nvSpPr>
        <p:spPr>
          <a:xfrm>
            <a:off x="9624449" y="2581397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7-Noktalı Yıldız 34"/>
          <p:cNvSpPr/>
          <p:nvPr/>
        </p:nvSpPr>
        <p:spPr>
          <a:xfrm>
            <a:off x="9719408" y="2584055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7-Noktalı Yıldız 35"/>
          <p:cNvSpPr/>
          <p:nvPr/>
        </p:nvSpPr>
        <p:spPr>
          <a:xfrm>
            <a:off x="9596877" y="2664856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7-Noktalı Yıldız 36"/>
          <p:cNvSpPr/>
          <p:nvPr/>
        </p:nvSpPr>
        <p:spPr>
          <a:xfrm>
            <a:off x="9521736" y="2731544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7-Noktalı Yıldız 37"/>
          <p:cNvSpPr/>
          <p:nvPr/>
        </p:nvSpPr>
        <p:spPr>
          <a:xfrm>
            <a:off x="9698232" y="2667109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7-Noktalı Yıldız 38"/>
          <p:cNvSpPr/>
          <p:nvPr/>
        </p:nvSpPr>
        <p:spPr>
          <a:xfrm>
            <a:off x="9789977" y="2664856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7-Noktalı Yıldız 39"/>
          <p:cNvSpPr/>
          <p:nvPr/>
        </p:nvSpPr>
        <p:spPr>
          <a:xfrm>
            <a:off x="9618519" y="2738816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7-Noktalı Yıldız 40"/>
          <p:cNvSpPr/>
          <p:nvPr/>
        </p:nvSpPr>
        <p:spPr>
          <a:xfrm>
            <a:off x="9719875" y="2741454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7-Noktalı Yıldız 41"/>
          <p:cNvSpPr/>
          <p:nvPr/>
        </p:nvSpPr>
        <p:spPr>
          <a:xfrm>
            <a:off x="9820281" y="2741454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7-Noktalı Yıldız 42"/>
          <p:cNvSpPr/>
          <p:nvPr/>
        </p:nvSpPr>
        <p:spPr>
          <a:xfrm>
            <a:off x="9559306" y="2808784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7-Noktalı Yıldız 43"/>
          <p:cNvSpPr/>
          <p:nvPr/>
        </p:nvSpPr>
        <p:spPr>
          <a:xfrm>
            <a:off x="9662019" y="2808784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7-Noktalı Yıldız 44"/>
          <p:cNvSpPr/>
          <p:nvPr/>
        </p:nvSpPr>
        <p:spPr>
          <a:xfrm>
            <a:off x="9767605" y="2808784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7-Noktalı Yıldız 45"/>
          <p:cNvSpPr/>
          <p:nvPr/>
        </p:nvSpPr>
        <p:spPr>
          <a:xfrm>
            <a:off x="9883854" y="2698200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7-Noktalı Yıldız 46"/>
          <p:cNvSpPr/>
          <p:nvPr/>
        </p:nvSpPr>
        <p:spPr>
          <a:xfrm>
            <a:off x="9870267" y="2808784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7-Noktalı Yıldız 47"/>
          <p:cNvSpPr/>
          <p:nvPr/>
        </p:nvSpPr>
        <p:spPr>
          <a:xfrm>
            <a:off x="9945408" y="2764888"/>
            <a:ext cx="75141" cy="666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7-Noktalı Yıldız 48"/>
          <p:cNvSpPr/>
          <p:nvPr/>
        </p:nvSpPr>
        <p:spPr>
          <a:xfrm>
            <a:off x="4003008" y="2559010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7-Noktalı Yıldız 50"/>
          <p:cNvSpPr/>
          <p:nvPr/>
        </p:nvSpPr>
        <p:spPr>
          <a:xfrm>
            <a:off x="3914965" y="2722517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7-Noktalı Yıldız 48">
            <a:extLst>
              <a:ext uri="{FF2B5EF4-FFF2-40B4-BE49-F238E27FC236}">
                <a16:creationId xmlns:a16="http://schemas.microsoft.com/office/drawing/2014/main" id="{F3242023-C26D-8857-836E-52BA2B018BCA}"/>
              </a:ext>
            </a:extLst>
          </p:cNvPr>
          <p:cNvSpPr/>
          <p:nvPr/>
        </p:nvSpPr>
        <p:spPr>
          <a:xfrm>
            <a:off x="9015439" y="2442207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3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tizam\Desktop\map\map_of_ba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97" y="21020"/>
            <a:ext cx="9145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7-Noktalı Yıldız 2048"/>
          <p:cNvSpPr/>
          <p:nvPr/>
        </p:nvSpPr>
        <p:spPr>
          <a:xfrm>
            <a:off x="5294128" y="3984944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7-Noktalı Yıldız 64"/>
          <p:cNvSpPr/>
          <p:nvPr/>
        </p:nvSpPr>
        <p:spPr>
          <a:xfrm>
            <a:off x="5197743" y="4392866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7-Noktalı Yıldız 65"/>
          <p:cNvSpPr/>
          <p:nvPr/>
        </p:nvSpPr>
        <p:spPr>
          <a:xfrm>
            <a:off x="5552507" y="3984944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7-Noktalı Yıldız 66"/>
          <p:cNvSpPr/>
          <p:nvPr/>
        </p:nvSpPr>
        <p:spPr>
          <a:xfrm>
            <a:off x="5761772" y="4283366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7-Noktalı Yıldız 67"/>
          <p:cNvSpPr/>
          <p:nvPr/>
        </p:nvSpPr>
        <p:spPr>
          <a:xfrm>
            <a:off x="5569003" y="4805971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7-Noktalı Yıldız 68"/>
          <p:cNvSpPr/>
          <p:nvPr/>
        </p:nvSpPr>
        <p:spPr>
          <a:xfrm>
            <a:off x="6095349" y="4594544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0" name="7-Noktalı Yıldız 69"/>
          <p:cNvSpPr/>
          <p:nvPr/>
        </p:nvSpPr>
        <p:spPr>
          <a:xfrm>
            <a:off x="6944854" y="5110770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7-Noktalı Yıldız 70"/>
          <p:cNvSpPr/>
          <p:nvPr/>
        </p:nvSpPr>
        <p:spPr>
          <a:xfrm>
            <a:off x="6304912" y="4488399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7-Noktalı Yıldız 71"/>
          <p:cNvSpPr/>
          <p:nvPr/>
        </p:nvSpPr>
        <p:spPr>
          <a:xfrm>
            <a:off x="6007134" y="5005056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7-Noktalı Yıldız 72"/>
          <p:cNvSpPr/>
          <p:nvPr/>
        </p:nvSpPr>
        <p:spPr>
          <a:xfrm>
            <a:off x="5870088" y="4687915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4" name="7-Noktalı Yıldız 73"/>
          <p:cNvSpPr/>
          <p:nvPr/>
        </p:nvSpPr>
        <p:spPr>
          <a:xfrm>
            <a:off x="5668079" y="4498579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7-Noktalı Yıldız 74"/>
          <p:cNvSpPr/>
          <p:nvPr/>
        </p:nvSpPr>
        <p:spPr>
          <a:xfrm>
            <a:off x="7097254" y="5263170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7-Noktalı Yıldız 75"/>
          <p:cNvSpPr/>
          <p:nvPr/>
        </p:nvSpPr>
        <p:spPr>
          <a:xfrm>
            <a:off x="5219481" y="4181439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7-Noktalı Yıldız 76"/>
          <p:cNvSpPr/>
          <p:nvPr/>
        </p:nvSpPr>
        <p:spPr>
          <a:xfrm>
            <a:off x="5966472" y="4392866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7-Noktalı Yıldız 77"/>
          <p:cNvSpPr/>
          <p:nvPr/>
        </p:nvSpPr>
        <p:spPr>
          <a:xfrm>
            <a:off x="6317552" y="4805970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7-Noktalı Yıldız 65">
            <a:extLst>
              <a:ext uri="{FF2B5EF4-FFF2-40B4-BE49-F238E27FC236}">
                <a16:creationId xmlns:a16="http://schemas.microsoft.com/office/drawing/2014/main" id="{338B3CF4-B969-0749-2A4D-F09A3E0D1529}"/>
              </a:ext>
            </a:extLst>
          </p:cNvPr>
          <p:cNvSpPr/>
          <p:nvPr/>
        </p:nvSpPr>
        <p:spPr>
          <a:xfrm>
            <a:off x="5505943" y="4196371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7-Noktalı Yıldız 65">
            <a:extLst>
              <a:ext uri="{FF2B5EF4-FFF2-40B4-BE49-F238E27FC236}">
                <a16:creationId xmlns:a16="http://schemas.microsoft.com/office/drawing/2014/main" id="{27150B41-2FF4-9C75-A1DA-5AC122DAF02C}"/>
              </a:ext>
            </a:extLst>
          </p:cNvPr>
          <p:cNvSpPr/>
          <p:nvPr/>
        </p:nvSpPr>
        <p:spPr>
          <a:xfrm>
            <a:off x="5431641" y="4505204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7-Noktalı Yıldız 65">
            <a:extLst>
              <a:ext uri="{FF2B5EF4-FFF2-40B4-BE49-F238E27FC236}">
                <a16:creationId xmlns:a16="http://schemas.microsoft.com/office/drawing/2014/main" id="{0668C5BE-D391-E3A8-451C-65EBFF78889E}"/>
              </a:ext>
            </a:extLst>
          </p:cNvPr>
          <p:cNvSpPr/>
          <p:nvPr/>
        </p:nvSpPr>
        <p:spPr>
          <a:xfrm>
            <a:off x="6945126" y="4683877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7-Noktalı Yıldız 65">
            <a:extLst>
              <a:ext uri="{FF2B5EF4-FFF2-40B4-BE49-F238E27FC236}">
                <a16:creationId xmlns:a16="http://schemas.microsoft.com/office/drawing/2014/main" id="{8B3A9620-50D4-D4E8-B301-E746AEABF5E1}"/>
              </a:ext>
            </a:extLst>
          </p:cNvPr>
          <p:cNvSpPr/>
          <p:nvPr/>
        </p:nvSpPr>
        <p:spPr>
          <a:xfrm>
            <a:off x="5327622" y="4857481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7-Noktalı Yıldız 65">
            <a:extLst>
              <a:ext uri="{FF2B5EF4-FFF2-40B4-BE49-F238E27FC236}">
                <a16:creationId xmlns:a16="http://schemas.microsoft.com/office/drawing/2014/main" id="{A0DE4916-2859-FEB8-328D-43C77B6BCBA6}"/>
              </a:ext>
            </a:extLst>
          </p:cNvPr>
          <p:cNvSpPr/>
          <p:nvPr/>
        </p:nvSpPr>
        <p:spPr>
          <a:xfrm>
            <a:off x="6851619" y="4857480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-Noktalı Yıldız 65">
            <a:extLst>
              <a:ext uri="{FF2B5EF4-FFF2-40B4-BE49-F238E27FC236}">
                <a16:creationId xmlns:a16="http://schemas.microsoft.com/office/drawing/2014/main" id="{8FC8F1D3-7C2D-C1E5-34B3-C985A8C0A8F0}"/>
              </a:ext>
            </a:extLst>
          </p:cNvPr>
          <p:cNvSpPr/>
          <p:nvPr/>
        </p:nvSpPr>
        <p:spPr>
          <a:xfrm>
            <a:off x="6305082" y="5025644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7-Noktalı Yıldız 65">
            <a:extLst>
              <a:ext uri="{FF2B5EF4-FFF2-40B4-BE49-F238E27FC236}">
                <a16:creationId xmlns:a16="http://schemas.microsoft.com/office/drawing/2014/main" id="{70810271-97B0-8218-3DBB-F052286059A6}"/>
              </a:ext>
            </a:extLst>
          </p:cNvPr>
          <p:cNvSpPr/>
          <p:nvPr/>
        </p:nvSpPr>
        <p:spPr>
          <a:xfrm>
            <a:off x="6578352" y="5036154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7-Noktalı Yıldız 65">
            <a:extLst>
              <a:ext uri="{FF2B5EF4-FFF2-40B4-BE49-F238E27FC236}">
                <a16:creationId xmlns:a16="http://schemas.microsoft.com/office/drawing/2014/main" id="{BCC0B6C4-3BBD-7AB8-E8FC-F19119625EB0}"/>
              </a:ext>
            </a:extLst>
          </p:cNvPr>
          <p:cNvSpPr/>
          <p:nvPr/>
        </p:nvSpPr>
        <p:spPr>
          <a:xfrm>
            <a:off x="6504778" y="4699826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7-Noktalı Yıldız 65">
            <a:extLst>
              <a:ext uri="{FF2B5EF4-FFF2-40B4-BE49-F238E27FC236}">
                <a16:creationId xmlns:a16="http://schemas.microsoft.com/office/drawing/2014/main" id="{F6C85CA2-20DD-587A-C9EB-6CB72C9559E9}"/>
              </a:ext>
            </a:extLst>
          </p:cNvPr>
          <p:cNvSpPr/>
          <p:nvPr/>
        </p:nvSpPr>
        <p:spPr>
          <a:xfrm>
            <a:off x="5737523" y="4941563"/>
            <a:ext cx="192769" cy="21142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5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tizam\Desktop\map\AZ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8350"/>
            <a:ext cx="9144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7-Noktalı Yıldız 19"/>
          <p:cNvSpPr/>
          <p:nvPr/>
        </p:nvSpPr>
        <p:spPr>
          <a:xfrm>
            <a:off x="2568339" y="5200682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7-Noktalı Yıldız 21"/>
          <p:cNvSpPr/>
          <p:nvPr/>
        </p:nvSpPr>
        <p:spPr>
          <a:xfrm>
            <a:off x="6104682" y="2060848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7-Noktalı Yıldız 22"/>
          <p:cNvSpPr/>
          <p:nvPr/>
        </p:nvSpPr>
        <p:spPr>
          <a:xfrm>
            <a:off x="5337832" y="1534216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7-Noktalı Yıldız 27"/>
          <p:cNvSpPr/>
          <p:nvPr/>
        </p:nvSpPr>
        <p:spPr>
          <a:xfrm>
            <a:off x="8965965" y="2439285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7-Noktalı Yıldız 28"/>
          <p:cNvSpPr/>
          <p:nvPr/>
        </p:nvSpPr>
        <p:spPr>
          <a:xfrm>
            <a:off x="9624393" y="2547354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7-Noktalı Yıldız 29"/>
          <p:cNvSpPr/>
          <p:nvPr/>
        </p:nvSpPr>
        <p:spPr>
          <a:xfrm>
            <a:off x="9433926" y="2719888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7-Noktalı Yıldız 31"/>
          <p:cNvSpPr/>
          <p:nvPr/>
        </p:nvSpPr>
        <p:spPr>
          <a:xfrm>
            <a:off x="9912425" y="2721857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7-Noktalı Yıldız 18"/>
          <p:cNvSpPr/>
          <p:nvPr/>
        </p:nvSpPr>
        <p:spPr>
          <a:xfrm>
            <a:off x="5009076" y="3591698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7-Noktalı Yıldız 26"/>
          <p:cNvSpPr/>
          <p:nvPr/>
        </p:nvSpPr>
        <p:spPr>
          <a:xfrm>
            <a:off x="7333953" y="1052736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7-Noktalı Yıldız 30"/>
          <p:cNvSpPr/>
          <p:nvPr/>
        </p:nvSpPr>
        <p:spPr>
          <a:xfrm>
            <a:off x="3929699" y="2436204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7-Noktalı Yıldız 32"/>
          <p:cNvSpPr/>
          <p:nvPr/>
        </p:nvSpPr>
        <p:spPr>
          <a:xfrm>
            <a:off x="5102254" y="2198198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7-Noktalı Yıldız 33"/>
          <p:cNvSpPr/>
          <p:nvPr/>
        </p:nvSpPr>
        <p:spPr>
          <a:xfrm>
            <a:off x="6644087" y="3292892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7-Noktalı Yıldız 34"/>
          <p:cNvSpPr/>
          <p:nvPr/>
        </p:nvSpPr>
        <p:spPr>
          <a:xfrm>
            <a:off x="8251704" y="3486592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7-Noktalı Yıldız 36"/>
          <p:cNvSpPr/>
          <p:nvPr/>
        </p:nvSpPr>
        <p:spPr>
          <a:xfrm>
            <a:off x="7659006" y="5925221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7-Noktalı Yıldız 30">
            <a:extLst>
              <a:ext uri="{FF2B5EF4-FFF2-40B4-BE49-F238E27FC236}">
                <a16:creationId xmlns:a16="http://schemas.microsoft.com/office/drawing/2014/main" id="{93E20B83-3D44-58C4-FA34-431098B6AB43}"/>
              </a:ext>
            </a:extLst>
          </p:cNvPr>
          <p:cNvSpPr/>
          <p:nvPr/>
        </p:nvSpPr>
        <p:spPr>
          <a:xfrm>
            <a:off x="3405280" y="1868446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7-Noktalı Yıldız 30">
            <a:extLst>
              <a:ext uri="{FF2B5EF4-FFF2-40B4-BE49-F238E27FC236}">
                <a16:creationId xmlns:a16="http://schemas.microsoft.com/office/drawing/2014/main" id="{940ABE03-F396-AFBE-7DB8-B682FC8BD2AF}"/>
              </a:ext>
            </a:extLst>
          </p:cNvPr>
          <p:cNvSpPr/>
          <p:nvPr/>
        </p:nvSpPr>
        <p:spPr>
          <a:xfrm>
            <a:off x="4072556" y="2436204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7-Noktalı Yıldız 29">
            <a:extLst>
              <a:ext uri="{FF2B5EF4-FFF2-40B4-BE49-F238E27FC236}">
                <a16:creationId xmlns:a16="http://schemas.microsoft.com/office/drawing/2014/main" id="{CFB71E7C-2727-6F79-AE0D-EB59D2173A3D}"/>
              </a:ext>
            </a:extLst>
          </p:cNvPr>
          <p:cNvSpPr/>
          <p:nvPr/>
        </p:nvSpPr>
        <p:spPr>
          <a:xfrm>
            <a:off x="9586326" y="2872288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7-Noktalı Yıldız 29">
            <a:extLst>
              <a:ext uri="{FF2B5EF4-FFF2-40B4-BE49-F238E27FC236}">
                <a16:creationId xmlns:a16="http://schemas.microsoft.com/office/drawing/2014/main" id="{69D796A3-B96D-048B-4036-414E11EFACA7}"/>
              </a:ext>
            </a:extLst>
          </p:cNvPr>
          <p:cNvSpPr/>
          <p:nvPr/>
        </p:nvSpPr>
        <p:spPr>
          <a:xfrm>
            <a:off x="9399969" y="2522471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7-Noktalı Yıldız 29">
            <a:extLst>
              <a:ext uri="{FF2B5EF4-FFF2-40B4-BE49-F238E27FC236}">
                <a16:creationId xmlns:a16="http://schemas.microsoft.com/office/drawing/2014/main" id="{00C96FF2-36ED-8821-3BF4-3E76B68F5505}"/>
              </a:ext>
            </a:extLst>
          </p:cNvPr>
          <p:cNvSpPr/>
          <p:nvPr/>
        </p:nvSpPr>
        <p:spPr>
          <a:xfrm>
            <a:off x="9688001" y="2699754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7-Noktalı Yıldız 29">
            <a:extLst>
              <a:ext uri="{FF2B5EF4-FFF2-40B4-BE49-F238E27FC236}">
                <a16:creationId xmlns:a16="http://schemas.microsoft.com/office/drawing/2014/main" id="{CCD9FA31-5CA7-C5AA-D1F0-54227B70D80B}"/>
              </a:ext>
            </a:extLst>
          </p:cNvPr>
          <p:cNvSpPr/>
          <p:nvPr/>
        </p:nvSpPr>
        <p:spPr>
          <a:xfrm>
            <a:off x="9748214" y="2522471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-Noktalı Yıldız 29">
            <a:extLst>
              <a:ext uri="{FF2B5EF4-FFF2-40B4-BE49-F238E27FC236}">
                <a16:creationId xmlns:a16="http://schemas.microsoft.com/office/drawing/2014/main" id="{7144F77C-DCBA-C97A-4E08-3574490A877C}"/>
              </a:ext>
            </a:extLst>
          </p:cNvPr>
          <p:cNvSpPr/>
          <p:nvPr/>
        </p:nvSpPr>
        <p:spPr>
          <a:xfrm>
            <a:off x="9260227" y="2806155"/>
            <a:ext cx="186357" cy="1725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4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06D1C18-BCD0-4F19-B3DC-B5443EFBA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300" y="1998092"/>
            <a:ext cx="1977457" cy="1362248"/>
          </a:xfrm>
          <a:custGeom>
            <a:avLst/>
            <a:gdLst>
              <a:gd name="T0" fmla="*/ 1951 w 3173"/>
              <a:gd name="T1" fmla="*/ 0 h 2186"/>
              <a:gd name="T2" fmla="*/ 1586 w 3173"/>
              <a:gd name="T3" fmla="*/ 346 h 2186"/>
              <a:gd name="T4" fmla="*/ 1221 w 3173"/>
              <a:gd name="T5" fmla="*/ 1 h 2186"/>
              <a:gd name="T6" fmla="*/ 0 w 3173"/>
              <a:gd name="T7" fmla="*/ 382 h 2186"/>
              <a:gd name="T8" fmla="*/ 1041 w 3173"/>
              <a:gd name="T9" fmla="*/ 2185 h 2186"/>
              <a:gd name="T10" fmla="*/ 2132 w 3173"/>
              <a:gd name="T11" fmla="*/ 2185 h 2186"/>
              <a:gd name="T12" fmla="*/ 3172 w 3173"/>
              <a:gd name="T13" fmla="*/ 382 h 2186"/>
              <a:gd name="T14" fmla="*/ 1951 w 3173"/>
              <a:gd name="T15" fmla="*/ 0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73" h="2186">
                <a:moveTo>
                  <a:pt x="1951" y="0"/>
                </a:moveTo>
                <a:cubicBezTo>
                  <a:pt x="1941" y="193"/>
                  <a:pt x="1781" y="346"/>
                  <a:pt x="1586" y="346"/>
                </a:cubicBezTo>
                <a:cubicBezTo>
                  <a:pt x="1391" y="346"/>
                  <a:pt x="1232" y="193"/>
                  <a:pt x="1221" y="1"/>
                </a:cubicBezTo>
                <a:cubicBezTo>
                  <a:pt x="794" y="48"/>
                  <a:pt x="379" y="177"/>
                  <a:pt x="0" y="382"/>
                </a:cubicBezTo>
                <a:lnTo>
                  <a:pt x="1041" y="2185"/>
                </a:lnTo>
                <a:cubicBezTo>
                  <a:pt x="1376" y="2023"/>
                  <a:pt x="1777" y="2013"/>
                  <a:pt x="2132" y="2185"/>
                </a:cubicBezTo>
                <a:lnTo>
                  <a:pt x="3172" y="382"/>
                </a:lnTo>
                <a:cubicBezTo>
                  <a:pt x="2782" y="171"/>
                  <a:pt x="2368" y="46"/>
                  <a:pt x="1951" y="0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0D8938C-1C33-457F-834E-AF839DF4A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551" y="4118364"/>
            <a:ext cx="1636895" cy="1711049"/>
          </a:xfrm>
          <a:custGeom>
            <a:avLst/>
            <a:gdLst>
              <a:gd name="T0" fmla="*/ 1982 w 2628"/>
              <a:gd name="T1" fmla="*/ 1880 h 2748"/>
              <a:gd name="T2" fmla="*/ 1865 w 2628"/>
              <a:gd name="T3" fmla="*/ 1391 h 2748"/>
              <a:gd name="T4" fmla="*/ 2347 w 2628"/>
              <a:gd name="T5" fmla="*/ 1248 h 2748"/>
              <a:gd name="T6" fmla="*/ 2627 w 2628"/>
              <a:gd name="T7" fmla="*/ 0 h 2748"/>
              <a:gd name="T8" fmla="*/ 546 w 2628"/>
              <a:gd name="T9" fmla="*/ 0 h 2748"/>
              <a:gd name="T10" fmla="*/ 0 w 2628"/>
              <a:gd name="T11" fmla="*/ 945 h 2748"/>
              <a:gd name="T12" fmla="*/ 1041 w 2628"/>
              <a:gd name="T13" fmla="*/ 2747 h 2748"/>
              <a:gd name="T14" fmla="*/ 1982 w 2628"/>
              <a:gd name="T15" fmla="*/ 1880 h 2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8" h="2748">
                <a:moveTo>
                  <a:pt x="1982" y="1880"/>
                </a:moveTo>
                <a:cubicBezTo>
                  <a:pt x="1821" y="1775"/>
                  <a:pt x="1768" y="1560"/>
                  <a:pt x="1865" y="1391"/>
                </a:cubicBezTo>
                <a:cubicBezTo>
                  <a:pt x="1963" y="1223"/>
                  <a:pt x="2175" y="1161"/>
                  <a:pt x="2347" y="1248"/>
                </a:cubicBezTo>
                <a:cubicBezTo>
                  <a:pt x="2519" y="855"/>
                  <a:pt x="2615" y="431"/>
                  <a:pt x="2627" y="0"/>
                </a:cubicBezTo>
                <a:lnTo>
                  <a:pt x="546" y="0"/>
                </a:lnTo>
                <a:cubicBezTo>
                  <a:pt x="518" y="371"/>
                  <a:pt x="326" y="724"/>
                  <a:pt x="0" y="945"/>
                </a:cubicBezTo>
                <a:lnTo>
                  <a:pt x="1041" y="2747"/>
                </a:lnTo>
                <a:cubicBezTo>
                  <a:pt x="1418" y="2515"/>
                  <a:pt x="1735" y="2218"/>
                  <a:pt x="1982" y="188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B9770B8-7FAD-400A-925D-24ED05412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699" y="4118364"/>
            <a:ext cx="1636895" cy="1711049"/>
          </a:xfrm>
          <a:custGeom>
            <a:avLst/>
            <a:gdLst>
              <a:gd name="T0" fmla="*/ 279 w 2627"/>
              <a:gd name="T1" fmla="*/ 1249 h 2749"/>
              <a:gd name="T2" fmla="*/ 761 w 2627"/>
              <a:gd name="T3" fmla="*/ 1393 h 2749"/>
              <a:gd name="T4" fmla="*/ 644 w 2627"/>
              <a:gd name="T5" fmla="*/ 1882 h 2749"/>
              <a:gd name="T6" fmla="*/ 1586 w 2627"/>
              <a:gd name="T7" fmla="*/ 2748 h 2749"/>
              <a:gd name="T8" fmla="*/ 2626 w 2627"/>
              <a:gd name="T9" fmla="*/ 946 h 2749"/>
              <a:gd name="T10" fmla="*/ 2081 w 2627"/>
              <a:gd name="T11" fmla="*/ 0 h 2749"/>
              <a:gd name="T12" fmla="*/ 0 w 2627"/>
              <a:gd name="T13" fmla="*/ 0 h 2749"/>
              <a:gd name="T14" fmla="*/ 279 w 2627"/>
              <a:gd name="T15" fmla="*/ 1249 h 2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7" h="2749">
                <a:moveTo>
                  <a:pt x="279" y="1249"/>
                </a:moveTo>
                <a:cubicBezTo>
                  <a:pt x="451" y="1162"/>
                  <a:pt x="663" y="1224"/>
                  <a:pt x="761" y="1393"/>
                </a:cubicBezTo>
                <a:cubicBezTo>
                  <a:pt x="858" y="1562"/>
                  <a:pt x="806" y="1776"/>
                  <a:pt x="644" y="1882"/>
                </a:cubicBezTo>
                <a:cubicBezTo>
                  <a:pt x="899" y="2227"/>
                  <a:pt x="1219" y="2523"/>
                  <a:pt x="1586" y="2748"/>
                </a:cubicBezTo>
                <a:lnTo>
                  <a:pt x="2626" y="946"/>
                </a:lnTo>
                <a:cubicBezTo>
                  <a:pt x="2319" y="736"/>
                  <a:pt x="2109" y="394"/>
                  <a:pt x="2081" y="0"/>
                </a:cubicBezTo>
                <a:lnTo>
                  <a:pt x="0" y="0"/>
                </a:lnTo>
                <a:cubicBezTo>
                  <a:pt x="11" y="444"/>
                  <a:pt x="110" y="866"/>
                  <a:pt x="279" y="124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4114161-29A8-4F10-927A-6F9A5DC9D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551" y="2291963"/>
            <a:ext cx="1636895" cy="1711050"/>
          </a:xfrm>
          <a:custGeom>
            <a:avLst/>
            <a:gdLst>
              <a:gd name="T0" fmla="*/ 2347 w 2628"/>
              <a:gd name="T1" fmla="*/ 1499 h 2748"/>
              <a:gd name="T2" fmla="*/ 1865 w 2628"/>
              <a:gd name="T3" fmla="*/ 1356 h 2748"/>
              <a:gd name="T4" fmla="*/ 1982 w 2628"/>
              <a:gd name="T5" fmla="*/ 867 h 2748"/>
              <a:gd name="T6" fmla="*/ 1041 w 2628"/>
              <a:gd name="T7" fmla="*/ 0 h 2748"/>
              <a:gd name="T8" fmla="*/ 0 w 2628"/>
              <a:gd name="T9" fmla="*/ 1803 h 2748"/>
              <a:gd name="T10" fmla="*/ 546 w 2628"/>
              <a:gd name="T11" fmla="*/ 2747 h 2748"/>
              <a:gd name="T12" fmla="*/ 2627 w 2628"/>
              <a:gd name="T13" fmla="*/ 2747 h 2748"/>
              <a:gd name="T14" fmla="*/ 2347 w 2628"/>
              <a:gd name="T15" fmla="*/ 1499 h 2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8" h="2748">
                <a:moveTo>
                  <a:pt x="2347" y="1499"/>
                </a:moveTo>
                <a:cubicBezTo>
                  <a:pt x="2176" y="1586"/>
                  <a:pt x="1963" y="1525"/>
                  <a:pt x="1865" y="1356"/>
                </a:cubicBezTo>
                <a:cubicBezTo>
                  <a:pt x="1768" y="1187"/>
                  <a:pt x="1821" y="972"/>
                  <a:pt x="1982" y="867"/>
                </a:cubicBezTo>
                <a:cubicBezTo>
                  <a:pt x="1727" y="521"/>
                  <a:pt x="1408" y="226"/>
                  <a:pt x="1041" y="0"/>
                </a:cubicBezTo>
                <a:lnTo>
                  <a:pt x="0" y="1803"/>
                </a:lnTo>
                <a:cubicBezTo>
                  <a:pt x="308" y="2012"/>
                  <a:pt x="517" y="2355"/>
                  <a:pt x="546" y="2747"/>
                </a:cubicBezTo>
                <a:lnTo>
                  <a:pt x="2627" y="2747"/>
                </a:lnTo>
                <a:cubicBezTo>
                  <a:pt x="2615" y="2304"/>
                  <a:pt x="2516" y="1882"/>
                  <a:pt x="2347" y="149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55E9C80-1574-4C62-BE10-6CCB480A7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717" y="2291963"/>
            <a:ext cx="1636895" cy="1711050"/>
          </a:xfrm>
          <a:custGeom>
            <a:avLst/>
            <a:gdLst>
              <a:gd name="T0" fmla="*/ 2347 w 2628"/>
              <a:gd name="T1" fmla="*/ 1499 h 2749"/>
              <a:gd name="T2" fmla="*/ 1865 w 2628"/>
              <a:gd name="T3" fmla="*/ 1356 h 2749"/>
              <a:gd name="T4" fmla="*/ 1982 w 2628"/>
              <a:gd name="T5" fmla="*/ 867 h 2749"/>
              <a:gd name="T6" fmla="*/ 1041 w 2628"/>
              <a:gd name="T7" fmla="*/ 0 h 2749"/>
              <a:gd name="T8" fmla="*/ 0 w 2628"/>
              <a:gd name="T9" fmla="*/ 1803 h 2749"/>
              <a:gd name="T10" fmla="*/ 546 w 2628"/>
              <a:gd name="T11" fmla="*/ 2748 h 2749"/>
              <a:gd name="T12" fmla="*/ 2627 w 2628"/>
              <a:gd name="T13" fmla="*/ 2748 h 2749"/>
              <a:gd name="T14" fmla="*/ 2347 w 2628"/>
              <a:gd name="T15" fmla="*/ 1499 h 2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8" h="2749">
                <a:moveTo>
                  <a:pt x="2347" y="1499"/>
                </a:moveTo>
                <a:cubicBezTo>
                  <a:pt x="2176" y="1586"/>
                  <a:pt x="1963" y="1525"/>
                  <a:pt x="1865" y="1356"/>
                </a:cubicBezTo>
                <a:cubicBezTo>
                  <a:pt x="1768" y="1187"/>
                  <a:pt x="1820" y="972"/>
                  <a:pt x="1982" y="867"/>
                </a:cubicBezTo>
                <a:cubicBezTo>
                  <a:pt x="1727" y="521"/>
                  <a:pt x="1408" y="226"/>
                  <a:pt x="1041" y="0"/>
                </a:cubicBezTo>
                <a:lnTo>
                  <a:pt x="0" y="1803"/>
                </a:lnTo>
                <a:cubicBezTo>
                  <a:pt x="308" y="2013"/>
                  <a:pt x="517" y="2355"/>
                  <a:pt x="546" y="2748"/>
                </a:cubicBezTo>
                <a:lnTo>
                  <a:pt x="2627" y="2748"/>
                </a:lnTo>
                <a:cubicBezTo>
                  <a:pt x="2615" y="2304"/>
                  <a:pt x="2516" y="1883"/>
                  <a:pt x="2347" y="1499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5A5263E-E44D-4648-A73E-1CA34736D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699" y="2291963"/>
            <a:ext cx="1636895" cy="1711050"/>
          </a:xfrm>
          <a:custGeom>
            <a:avLst/>
            <a:gdLst>
              <a:gd name="T0" fmla="*/ 644 w 2627"/>
              <a:gd name="T1" fmla="*/ 867 h 2748"/>
              <a:gd name="T2" fmla="*/ 761 w 2627"/>
              <a:gd name="T3" fmla="*/ 1356 h 2748"/>
              <a:gd name="T4" fmla="*/ 280 w 2627"/>
              <a:gd name="T5" fmla="*/ 1499 h 2748"/>
              <a:gd name="T6" fmla="*/ 0 w 2627"/>
              <a:gd name="T7" fmla="*/ 2747 h 2748"/>
              <a:gd name="T8" fmla="*/ 2081 w 2627"/>
              <a:gd name="T9" fmla="*/ 2747 h 2748"/>
              <a:gd name="T10" fmla="*/ 2626 w 2627"/>
              <a:gd name="T11" fmla="*/ 1803 h 2748"/>
              <a:gd name="T12" fmla="*/ 1586 w 2627"/>
              <a:gd name="T13" fmla="*/ 0 h 2748"/>
              <a:gd name="T14" fmla="*/ 644 w 2627"/>
              <a:gd name="T15" fmla="*/ 867 h 2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7" h="2748">
                <a:moveTo>
                  <a:pt x="644" y="867"/>
                </a:moveTo>
                <a:cubicBezTo>
                  <a:pt x="806" y="972"/>
                  <a:pt x="859" y="1187"/>
                  <a:pt x="761" y="1356"/>
                </a:cubicBezTo>
                <a:cubicBezTo>
                  <a:pt x="664" y="1525"/>
                  <a:pt x="452" y="1586"/>
                  <a:pt x="280" y="1499"/>
                </a:cubicBezTo>
                <a:cubicBezTo>
                  <a:pt x="107" y="1893"/>
                  <a:pt x="12" y="2316"/>
                  <a:pt x="0" y="2747"/>
                </a:cubicBezTo>
                <a:lnTo>
                  <a:pt x="2081" y="2747"/>
                </a:lnTo>
                <a:cubicBezTo>
                  <a:pt x="2108" y="2377"/>
                  <a:pt x="2300" y="2024"/>
                  <a:pt x="2626" y="1803"/>
                </a:cubicBezTo>
                <a:lnTo>
                  <a:pt x="1586" y="0"/>
                </a:lnTo>
                <a:cubicBezTo>
                  <a:pt x="1208" y="232"/>
                  <a:pt x="892" y="528"/>
                  <a:pt x="644" y="86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7BE476A-98C9-407D-A5FE-D47501FA5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133" y="4763783"/>
            <a:ext cx="1977457" cy="1362248"/>
          </a:xfrm>
          <a:custGeom>
            <a:avLst/>
            <a:gdLst>
              <a:gd name="T0" fmla="*/ 1951 w 3173"/>
              <a:gd name="T1" fmla="*/ 2185 h 2186"/>
              <a:gd name="T2" fmla="*/ 1586 w 3173"/>
              <a:gd name="T3" fmla="*/ 1839 h 2186"/>
              <a:gd name="T4" fmla="*/ 1221 w 3173"/>
              <a:gd name="T5" fmla="*/ 2185 h 2186"/>
              <a:gd name="T6" fmla="*/ 0 w 3173"/>
              <a:gd name="T7" fmla="*/ 1803 h 2186"/>
              <a:gd name="T8" fmla="*/ 1041 w 3173"/>
              <a:gd name="T9" fmla="*/ 0 h 2186"/>
              <a:gd name="T10" fmla="*/ 2132 w 3173"/>
              <a:gd name="T11" fmla="*/ 0 h 2186"/>
              <a:gd name="T12" fmla="*/ 3172 w 3173"/>
              <a:gd name="T13" fmla="*/ 1803 h 2186"/>
              <a:gd name="T14" fmla="*/ 1951 w 3173"/>
              <a:gd name="T15" fmla="*/ 2185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73" h="2186">
                <a:moveTo>
                  <a:pt x="1951" y="2185"/>
                </a:moveTo>
                <a:cubicBezTo>
                  <a:pt x="1941" y="1993"/>
                  <a:pt x="1782" y="1839"/>
                  <a:pt x="1586" y="1839"/>
                </a:cubicBezTo>
                <a:cubicBezTo>
                  <a:pt x="1391" y="1839"/>
                  <a:pt x="1232" y="1992"/>
                  <a:pt x="1221" y="2185"/>
                </a:cubicBezTo>
                <a:cubicBezTo>
                  <a:pt x="795" y="2137"/>
                  <a:pt x="379" y="2008"/>
                  <a:pt x="0" y="1803"/>
                </a:cubicBezTo>
                <a:lnTo>
                  <a:pt x="1041" y="0"/>
                </a:lnTo>
                <a:cubicBezTo>
                  <a:pt x="1376" y="162"/>
                  <a:pt x="1777" y="172"/>
                  <a:pt x="2132" y="0"/>
                </a:cubicBezTo>
                <a:lnTo>
                  <a:pt x="3172" y="1803"/>
                </a:lnTo>
                <a:cubicBezTo>
                  <a:pt x="2783" y="2014"/>
                  <a:pt x="2368" y="2139"/>
                  <a:pt x="1951" y="218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8638F0C-C2F7-4E78-B093-4A2EDDFB5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532" y="4118364"/>
            <a:ext cx="1636895" cy="1711049"/>
          </a:xfrm>
          <a:custGeom>
            <a:avLst/>
            <a:gdLst>
              <a:gd name="T0" fmla="*/ 280 w 2628"/>
              <a:gd name="T1" fmla="*/ 1249 h 2749"/>
              <a:gd name="T2" fmla="*/ 762 w 2628"/>
              <a:gd name="T3" fmla="*/ 1393 h 2749"/>
              <a:gd name="T4" fmla="*/ 645 w 2628"/>
              <a:gd name="T5" fmla="*/ 1882 h 2749"/>
              <a:gd name="T6" fmla="*/ 1587 w 2628"/>
              <a:gd name="T7" fmla="*/ 2748 h 2749"/>
              <a:gd name="T8" fmla="*/ 2627 w 2628"/>
              <a:gd name="T9" fmla="*/ 946 h 2749"/>
              <a:gd name="T10" fmla="*/ 2082 w 2628"/>
              <a:gd name="T11" fmla="*/ 0 h 2749"/>
              <a:gd name="T12" fmla="*/ 0 w 2628"/>
              <a:gd name="T13" fmla="*/ 0 h 2749"/>
              <a:gd name="T14" fmla="*/ 280 w 2628"/>
              <a:gd name="T15" fmla="*/ 1249 h 2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8" h="2749">
                <a:moveTo>
                  <a:pt x="280" y="1249"/>
                </a:moveTo>
                <a:cubicBezTo>
                  <a:pt x="452" y="1162"/>
                  <a:pt x="664" y="1224"/>
                  <a:pt x="762" y="1393"/>
                </a:cubicBezTo>
                <a:cubicBezTo>
                  <a:pt x="859" y="1562"/>
                  <a:pt x="807" y="1776"/>
                  <a:pt x="645" y="1882"/>
                </a:cubicBezTo>
                <a:cubicBezTo>
                  <a:pt x="900" y="2227"/>
                  <a:pt x="1220" y="2523"/>
                  <a:pt x="1587" y="2748"/>
                </a:cubicBezTo>
                <a:lnTo>
                  <a:pt x="2627" y="946"/>
                </a:lnTo>
                <a:cubicBezTo>
                  <a:pt x="2320" y="736"/>
                  <a:pt x="2110" y="394"/>
                  <a:pt x="2082" y="0"/>
                </a:cubicBezTo>
                <a:lnTo>
                  <a:pt x="0" y="0"/>
                </a:lnTo>
                <a:cubicBezTo>
                  <a:pt x="12" y="444"/>
                  <a:pt x="111" y="866"/>
                  <a:pt x="280" y="1249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B5743383-382B-4EFA-AF82-318924670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557" y="2094217"/>
            <a:ext cx="5723000" cy="3621978"/>
          </a:xfrm>
          <a:custGeom>
            <a:avLst/>
            <a:gdLst>
              <a:gd name="connsiteX0" fmla="*/ 1707520 w 11445999"/>
              <a:gd name="connsiteY0" fmla="*/ 7129829 h 7243955"/>
              <a:gd name="connsiteX1" fmla="*/ 1833395 w 11445999"/>
              <a:gd name="connsiteY1" fmla="*/ 7213276 h 7243955"/>
              <a:gd name="connsiteX2" fmla="*/ 1813454 w 11445999"/>
              <a:gd name="connsiteY2" fmla="*/ 7243955 h 7243955"/>
              <a:gd name="connsiteX3" fmla="*/ 1686333 w 11445999"/>
              <a:gd name="connsiteY3" fmla="*/ 7160508 h 7243955"/>
              <a:gd name="connsiteX4" fmla="*/ 1462541 w 11445999"/>
              <a:gd name="connsiteY4" fmla="*/ 6948564 h 7243955"/>
              <a:gd name="connsiteX5" fmla="*/ 1580734 w 11445999"/>
              <a:gd name="connsiteY5" fmla="*/ 7043629 h 7243955"/>
              <a:gd name="connsiteX6" fmla="*/ 1558573 w 11445999"/>
              <a:gd name="connsiteY6" fmla="*/ 7073649 h 7243955"/>
              <a:gd name="connsiteX7" fmla="*/ 1439149 w 11445999"/>
              <a:gd name="connsiteY7" fmla="*/ 6978584 h 7243955"/>
              <a:gd name="connsiteX8" fmla="*/ 1239921 w 11445999"/>
              <a:gd name="connsiteY8" fmla="*/ 6745324 h 7243955"/>
              <a:gd name="connsiteX9" fmla="*/ 1350026 w 11445999"/>
              <a:gd name="connsiteY9" fmla="*/ 6848549 h 7243955"/>
              <a:gd name="connsiteX10" fmla="*/ 1325283 w 11445999"/>
              <a:gd name="connsiteY10" fmla="*/ 6875910 h 7243955"/>
              <a:gd name="connsiteX11" fmla="*/ 1213941 w 11445999"/>
              <a:gd name="connsiteY11" fmla="*/ 6772685 h 7243955"/>
              <a:gd name="connsiteX12" fmla="*/ 1028319 w 11445999"/>
              <a:gd name="connsiteY12" fmla="*/ 6531101 h 7243955"/>
              <a:gd name="connsiteX13" fmla="*/ 1130300 w 11445999"/>
              <a:gd name="connsiteY13" fmla="*/ 6641206 h 7243955"/>
              <a:gd name="connsiteX14" fmla="*/ 1104183 w 11445999"/>
              <a:gd name="connsiteY14" fmla="*/ 6667186 h 7243955"/>
              <a:gd name="connsiteX15" fmla="*/ 999714 w 11445999"/>
              <a:gd name="connsiteY15" fmla="*/ 6555844 h 7243955"/>
              <a:gd name="connsiteX16" fmla="*/ 831990 w 11445999"/>
              <a:gd name="connsiteY16" fmla="*/ 6294903 h 7243955"/>
              <a:gd name="connsiteX17" fmla="*/ 927057 w 11445999"/>
              <a:gd name="connsiteY17" fmla="*/ 6413096 h 7243955"/>
              <a:gd name="connsiteX18" fmla="*/ 898287 w 11445999"/>
              <a:gd name="connsiteY18" fmla="*/ 6436488 h 7243955"/>
              <a:gd name="connsiteX19" fmla="*/ 801969 w 11445999"/>
              <a:gd name="connsiteY19" fmla="*/ 6318295 h 7243955"/>
              <a:gd name="connsiteX20" fmla="*/ 658101 w 11445999"/>
              <a:gd name="connsiteY20" fmla="*/ 6047723 h 7243955"/>
              <a:gd name="connsiteX21" fmla="*/ 740321 w 11445999"/>
              <a:gd name="connsiteY21" fmla="*/ 6172352 h 7243955"/>
              <a:gd name="connsiteX22" fmla="*/ 709642 w 11445999"/>
              <a:gd name="connsiteY22" fmla="*/ 6194785 h 7243955"/>
              <a:gd name="connsiteX23" fmla="*/ 626195 w 11445999"/>
              <a:gd name="connsiteY23" fmla="*/ 6067664 h 7243955"/>
              <a:gd name="connsiteX24" fmla="*/ 506100 w 11445999"/>
              <a:gd name="connsiteY24" fmla="*/ 5784062 h 7243955"/>
              <a:gd name="connsiteX25" fmla="*/ 581004 w 11445999"/>
              <a:gd name="connsiteY25" fmla="*/ 5917693 h 7243955"/>
              <a:gd name="connsiteX26" fmla="*/ 548545 w 11445999"/>
              <a:gd name="connsiteY26" fmla="*/ 5936603 h 7243955"/>
              <a:gd name="connsiteX27" fmla="*/ 472393 w 11445999"/>
              <a:gd name="connsiteY27" fmla="*/ 5802972 h 7243955"/>
              <a:gd name="connsiteX28" fmla="*/ 9494273 w 11445999"/>
              <a:gd name="connsiteY28" fmla="*/ 5701667 h 7243955"/>
              <a:gd name="connsiteX29" fmla="*/ 9633191 w 11445999"/>
              <a:gd name="connsiteY29" fmla="*/ 5706550 h 7243955"/>
              <a:gd name="connsiteX30" fmla="*/ 9644355 w 11445999"/>
              <a:gd name="connsiteY30" fmla="*/ 5706550 h 7243955"/>
              <a:gd name="connsiteX31" fmla="*/ 9644355 w 11445999"/>
              <a:gd name="connsiteY31" fmla="*/ 5744389 h 7243955"/>
              <a:gd name="connsiteX32" fmla="*/ 9633191 w 11445999"/>
              <a:gd name="connsiteY32" fmla="*/ 5744389 h 7243955"/>
              <a:gd name="connsiteX33" fmla="*/ 9491793 w 11445999"/>
              <a:gd name="connsiteY33" fmla="*/ 5739507 h 7243955"/>
              <a:gd name="connsiteX34" fmla="*/ 9945613 w 11445999"/>
              <a:gd name="connsiteY34" fmla="*/ 5679695 h 7243955"/>
              <a:gd name="connsiteX35" fmla="*/ 9951935 w 11445999"/>
              <a:gd name="connsiteY35" fmla="*/ 5718264 h 7243955"/>
              <a:gd name="connsiteX36" fmla="*/ 9797699 w 11445999"/>
              <a:gd name="connsiteY36" fmla="*/ 5738833 h 7243955"/>
              <a:gd name="connsiteX37" fmla="*/ 9793905 w 11445999"/>
              <a:gd name="connsiteY37" fmla="*/ 5700265 h 7243955"/>
              <a:gd name="connsiteX38" fmla="*/ 9945613 w 11445999"/>
              <a:gd name="connsiteY38" fmla="*/ 5679695 h 7243955"/>
              <a:gd name="connsiteX39" fmla="*/ 9194223 w 11445999"/>
              <a:gd name="connsiteY39" fmla="*/ 5652232 h 7243955"/>
              <a:gd name="connsiteX40" fmla="*/ 9342231 w 11445999"/>
              <a:gd name="connsiteY40" fmla="*/ 5684110 h 7243955"/>
              <a:gd name="connsiteX41" fmla="*/ 9337213 w 11445999"/>
              <a:gd name="connsiteY41" fmla="*/ 5722363 h 7243955"/>
              <a:gd name="connsiteX42" fmla="*/ 9184189 w 11445999"/>
              <a:gd name="connsiteY42" fmla="*/ 5690485 h 7243955"/>
              <a:gd name="connsiteX43" fmla="*/ 10236019 w 11445999"/>
              <a:gd name="connsiteY43" fmla="*/ 5602794 h 7243955"/>
              <a:gd name="connsiteX44" fmla="*/ 10248563 w 11445999"/>
              <a:gd name="connsiteY44" fmla="*/ 5638458 h 7243955"/>
              <a:gd name="connsiteX45" fmla="*/ 10100559 w 11445999"/>
              <a:gd name="connsiteY45" fmla="*/ 5683960 h 7243955"/>
              <a:gd name="connsiteX46" fmla="*/ 10090525 w 11445999"/>
              <a:gd name="connsiteY46" fmla="*/ 5648296 h 7243955"/>
              <a:gd name="connsiteX47" fmla="*/ 10236019 w 11445999"/>
              <a:gd name="connsiteY47" fmla="*/ 5602794 h 7243955"/>
              <a:gd name="connsiteX48" fmla="*/ 8914991 w 11445999"/>
              <a:gd name="connsiteY48" fmla="*/ 5553360 h 7243955"/>
              <a:gd name="connsiteX49" fmla="*/ 9056589 w 11445999"/>
              <a:gd name="connsiteY49" fmla="*/ 5610144 h 7243955"/>
              <a:gd name="connsiteX50" fmla="*/ 9045211 w 11445999"/>
              <a:gd name="connsiteY50" fmla="*/ 5645476 h 7243955"/>
              <a:gd name="connsiteX51" fmla="*/ 8898557 w 11445999"/>
              <a:gd name="connsiteY51" fmla="*/ 5588692 h 7243955"/>
              <a:gd name="connsiteX52" fmla="*/ 369249 w 11445999"/>
              <a:gd name="connsiteY52" fmla="*/ 5514906 h 7243955"/>
              <a:gd name="connsiteX53" fmla="*/ 432723 w 11445999"/>
              <a:gd name="connsiteY53" fmla="*/ 5655239 h 7243955"/>
              <a:gd name="connsiteX54" fmla="*/ 398545 w 11445999"/>
              <a:gd name="connsiteY54" fmla="*/ 5672939 h 7243955"/>
              <a:gd name="connsiteX55" fmla="*/ 335071 w 11445999"/>
              <a:gd name="connsiteY55" fmla="*/ 5531341 h 7243955"/>
              <a:gd name="connsiteX56" fmla="*/ 10510113 w 11445999"/>
              <a:gd name="connsiteY56" fmla="*/ 5476459 h 7243955"/>
              <a:gd name="connsiteX57" fmla="*/ 10528719 w 11445999"/>
              <a:gd name="connsiteY57" fmla="*/ 5510005 h 7243955"/>
              <a:gd name="connsiteX58" fmla="*/ 10392281 w 11445999"/>
              <a:gd name="connsiteY58" fmla="*/ 5579581 h 7243955"/>
              <a:gd name="connsiteX59" fmla="*/ 10376157 w 11445999"/>
              <a:gd name="connsiteY59" fmla="*/ 5546035 h 7243955"/>
              <a:gd name="connsiteX60" fmla="*/ 10510113 w 11445999"/>
              <a:gd name="connsiteY60" fmla="*/ 5476459 h 7243955"/>
              <a:gd name="connsiteX61" fmla="*/ 8650835 w 11445999"/>
              <a:gd name="connsiteY61" fmla="*/ 5410543 h 7243955"/>
              <a:gd name="connsiteX62" fmla="*/ 8781945 w 11445999"/>
              <a:gd name="connsiteY62" fmla="*/ 5490401 h 7243955"/>
              <a:gd name="connsiteX63" fmla="*/ 8763035 w 11445999"/>
              <a:gd name="connsiteY63" fmla="*/ 5524625 h 7243955"/>
              <a:gd name="connsiteX64" fmla="*/ 8629405 w 11445999"/>
              <a:gd name="connsiteY64" fmla="*/ 5443500 h 7243955"/>
              <a:gd name="connsiteX65" fmla="*/ 10753747 w 11445999"/>
              <a:gd name="connsiteY65" fmla="*/ 5306176 h 7243955"/>
              <a:gd name="connsiteX66" fmla="*/ 10775907 w 11445999"/>
              <a:gd name="connsiteY66" fmla="*/ 5335472 h 7243955"/>
              <a:gd name="connsiteX67" fmla="*/ 10655253 w 11445999"/>
              <a:gd name="connsiteY67" fmla="*/ 5425800 h 7243955"/>
              <a:gd name="connsiteX68" fmla="*/ 10634323 w 11445999"/>
              <a:gd name="connsiteY68" fmla="*/ 5395284 h 7243955"/>
              <a:gd name="connsiteX69" fmla="*/ 10753747 w 11445999"/>
              <a:gd name="connsiteY69" fmla="*/ 5306176 h 7243955"/>
              <a:gd name="connsiteX70" fmla="*/ 256815 w 11445999"/>
              <a:gd name="connsiteY70" fmla="*/ 5229274 h 7243955"/>
              <a:gd name="connsiteX71" fmla="*/ 311821 w 11445999"/>
              <a:gd name="connsiteY71" fmla="*/ 5373519 h 7243955"/>
              <a:gd name="connsiteX72" fmla="*/ 276003 w 11445999"/>
              <a:gd name="connsiteY72" fmla="*/ 5387317 h 7243955"/>
              <a:gd name="connsiteX73" fmla="*/ 219718 w 11445999"/>
              <a:gd name="connsiteY73" fmla="*/ 5243071 h 7243955"/>
              <a:gd name="connsiteX74" fmla="*/ 8414255 w 11445999"/>
              <a:gd name="connsiteY74" fmla="*/ 5218289 h 7243955"/>
              <a:gd name="connsiteX75" fmla="*/ 8529267 w 11445999"/>
              <a:gd name="connsiteY75" fmla="*/ 5318731 h 7243955"/>
              <a:gd name="connsiteX76" fmla="*/ 8506517 w 11445999"/>
              <a:gd name="connsiteY76" fmla="*/ 5348863 h 7243955"/>
              <a:gd name="connsiteX77" fmla="*/ 8387713 w 11445999"/>
              <a:gd name="connsiteY77" fmla="*/ 5247166 h 7243955"/>
              <a:gd name="connsiteX78" fmla="*/ 10973055 w 11445999"/>
              <a:gd name="connsiteY78" fmla="*/ 5097444 h 7243955"/>
              <a:gd name="connsiteX79" fmla="*/ 11001131 w 11445999"/>
              <a:gd name="connsiteY79" fmla="*/ 5122187 h 7243955"/>
              <a:gd name="connsiteX80" fmla="*/ 10897375 w 11445999"/>
              <a:gd name="connsiteY80" fmla="*/ 5233532 h 7243955"/>
              <a:gd name="connsiteX81" fmla="*/ 10870521 w 11445999"/>
              <a:gd name="connsiteY81" fmla="*/ 5206314 h 7243955"/>
              <a:gd name="connsiteX82" fmla="*/ 10973055 w 11445999"/>
              <a:gd name="connsiteY82" fmla="*/ 5097444 h 7243955"/>
              <a:gd name="connsiteX83" fmla="*/ 8214201 w 11445999"/>
              <a:gd name="connsiteY83" fmla="*/ 4998571 h 7243955"/>
              <a:gd name="connsiteX84" fmla="*/ 8309575 w 11445999"/>
              <a:gd name="connsiteY84" fmla="*/ 5115308 h 7243955"/>
              <a:gd name="connsiteX85" fmla="*/ 8281087 w 11445999"/>
              <a:gd name="connsiteY85" fmla="*/ 5140145 h 7243955"/>
              <a:gd name="connsiteX86" fmla="*/ 8184473 w 11445999"/>
              <a:gd name="connsiteY86" fmla="*/ 5020925 h 7243955"/>
              <a:gd name="connsiteX87" fmla="*/ 169860 w 11445999"/>
              <a:gd name="connsiteY87" fmla="*/ 4943641 h 7243955"/>
              <a:gd name="connsiteX88" fmla="*/ 212959 w 11445999"/>
              <a:gd name="connsiteY88" fmla="*/ 5090395 h 7243955"/>
              <a:gd name="connsiteX89" fmla="*/ 174930 w 11445999"/>
              <a:gd name="connsiteY89" fmla="*/ 5101684 h 7243955"/>
              <a:gd name="connsiteX90" fmla="*/ 131831 w 11445999"/>
              <a:gd name="connsiteY90" fmla="*/ 4953675 h 7243955"/>
              <a:gd name="connsiteX91" fmla="*/ 11150485 w 11445999"/>
              <a:gd name="connsiteY91" fmla="*/ 4855755 h 7243955"/>
              <a:gd name="connsiteX92" fmla="*/ 11182389 w 11445999"/>
              <a:gd name="connsiteY92" fmla="*/ 4875530 h 7243955"/>
              <a:gd name="connsiteX93" fmla="*/ 11098945 w 11445999"/>
              <a:gd name="connsiteY93" fmla="*/ 5002830 h 7243955"/>
              <a:gd name="connsiteX94" fmla="*/ 11068267 w 11445999"/>
              <a:gd name="connsiteY94" fmla="*/ 4979347 h 7243955"/>
              <a:gd name="connsiteX95" fmla="*/ 11150485 w 11445999"/>
              <a:gd name="connsiteY95" fmla="*/ 4855755 h 7243955"/>
              <a:gd name="connsiteX96" fmla="*/ 8053393 w 11445999"/>
              <a:gd name="connsiteY96" fmla="*/ 4740405 h 7243955"/>
              <a:gd name="connsiteX97" fmla="*/ 8128297 w 11445999"/>
              <a:gd name="connsiteY97" fmla="*/ 4874036 h 7243955"/>
              <a:gd name="connsiteX98" fmla="*/ 8095838 w 11445999"/>
              <a:gd name="connsiteY98" fmla="*/ 4892946 h 7243955"/>
              <a:gd name="connsiteX99" fmla="*/ 8019686 w 11445999"/>
              <a:gd name="connsiteY99" fmla="*/ 4759315 h 7243955"/>
              <a:gd name="connsiteX100" fmla="*/ 104170 w 11445999"/>
              <a:gd name="connsiteY100" fmla="*/ 4647023 h 7243955"/>
              <a:gd name="connsiteX101" fmla="*/ 136050 w 11445999"/>
              <a:gd name="connsiteY101" fmla="*/ 4796286 h 7243955"/>
              <a:gd name="connsiteX102" fmla="*/ 97794 w 11445999"/>
              <a:gd name="connsiteY102" fmla="*/ 4805066 h 7243955"/>
              <a:gd name="connsiteX103" fmla="*/ 65915 w 11445999"/>
              <a:gd name="connsiteY103" fmla="*/ 4653295 h 7243955"/>
              <a:gd name="connsiteX104" fmla="*/ 11284181 w 11445999"/>
              <a:gd name="connsiteY104" fmla="*/ 4581108 h 7243955"/>
              <a:gd name="connsiteX105" fmla="*/ 11319675 w 11445999"/>
              <a:gd name="connsiteY105" fmla="*/ 4596279 h 7243955"/>
              <a:gd name="connsiteX106" fmla="*/ 11256295 w 11445999"/>
              <a:gd name="connsiteY106" fmla="*/ 4739141 h 7243955"/>
              <a:gd name="connsiteX107" fmla="*/ 11222069 w 11445999"/>
              <a:gd name="connsiteY107" fmla="*/ 4721441 h 7243955"/>
              <a:gd name="connsiteX108" fmla="*/ 11284181 w 11445999"/>
              <a:gd name="connsiteY108" fmla="*/ 4581108 h 7243955"/>
              <a:gd name="connsiteX109" fmla="*/ 7940234 w 11445999"/>
              <a:gd name="connsiteY109" fmla="*/ 4460264 h 7243955"/>
              <a:gd name="connsiteX110" fmla="*/ 7990985 w 11445999"/>
              <a:gd name="connsiteY110" fmla="*/ 4603255 h 7243955"/>
              <a:gd name="connsiteX111" fmla="*/ 7955088 w 11445999"/>
              <a:gd name="connsiteY111" fmla="*/ 4618307 h 7243955"/>
              <a:gd name="connsiteX112" fmla="*/ 7904336 w 11445999"/>
              <a:gd name="connsiteY112" fmla="*/ 4472807 h 7243955"/>
              <a:gd name="connsiteX113" fmla="*/ 57795 w 11445999"/>
              <a:gd name="connsiteY113" fmla="*/ 4344913 h 7243955"/>
              <a:gd name="connsiteX114" fmla="*/ 75707 w 11445999"/>
              <a:gd name="connsiteY114" fmla="*/ 4497885 h 7243955"/>
              <a:gd name="connsiteX115" fmla="*/ 39884 w 11445999"/>
              <a:gd name="connsiteY115" fmla="*/ 4502942 h 7243955"/>
              <a:gd name="connsiteX116" fmla="*/ 21972 w 11445999"/>
              <a:gd name="connsiteY116" fmla="*/ 4349970 h 7243955"/>
              <a:gd name="connsiteX117" fmla="*/ 11369749 w 11445999"/>
              <a:gd name="connsiteY117" fmla="*/ 4295476 h 7243955"/>
              <a:gd name="connsiteX118" fmla="*/ 11407569 w 11445999"/>
              <a:gd name="connsiteY118" fmla="*/ 4303002 h 7243955"/>
              <a:gd name="connsiteX119" fmla="*/ 11369749 w 11445999"/>
              <a:gd name="connsiteY119" fmla="*/ 4453519 h 7243955"/>
              <a:gd name="connsiteX120" fmla="*/ 11331929 w 11445999"/>
              <a:gd name="connsiteY120" fmla="*/ 4442230 h 7243955"/>
              <a:gd name="connsiteX121" fmla="*/ 11369749 w 11445999"/>
              <a:gd name="connsiteY121" fmla="*/ 4295476 h 7243955"/>
              <a:gd name="connsiteX122" fmla="*/ 7875731 w 11445999"/>
              <a:gd name="connsiteY122" fmla="*/ 4169140 h 7243955"/>
              <a:gd name="connsiteX123" fmla="*/ 7903092 w 11445999"/>
              <a:gd name="connsiteY123" fmla="*/ 4319653 h 7243955"/>
              <a:gd name="connsiteX124" fmla="*/ 7865782 w 11445999"/>
              <a:gd name="connsiteY124" fmla="*/ 4327179 h 7243955"/>
              <a:gd name="connsiteX125" fmla="*/ 7838421 w 11445999"/>
              <a:gd name="connsiteY125" fmla="*/ 4175412 h 7243955"/>
              <a:gd name="connsiteX126" fmla="*/ 40331 w 11445999"/>
              <a:gd name="connsiteY126" fmla="*/ 4042800 h 7243955"/>
              <a:gd name="connsiteX127" fmla="*/ 48137 w 11445999"/>
              <a:gd name="connsiteY127" fmla="*/ 4192911 h 7243955"/>
              <a:gd name="connsiteX128" fmla="*/ 7806 w 11445999"/>
              <a:gd name="connsiteY128" fmla="*/ 4195372 h 7243955"/>
              <a:gd name="connsiteX129" fmla="*/ 0 w 11445999"/>
              <a:gd name="connsiteY129" fmla="*/ 4044031 h 7243955"/>
              <a:gd name="connsiteX130" fmla="*/ 11404407 w 11445999"/>
              <a:gd name="connsiteY130" fmla="*/ 3993366 h 7243955"/>
              <a:gd name="connsiteX131" fmla="*/ 11440581 w 11445999"/>
              <a:gd name="connsiteY131" fmla="*/ 3994597 h 7243955"/>
              <a:gd name="connsiteX132" fmla="*/ 11429727 w 11445999"/>
              <a:gd name="connsiteY132" fmla="*/ 4145938 h 7243955"/>
              <a:gd name="connsiteX133" fmla="*/ 11392349 w 11445999"/>
              <a:gd name="connsiteY133" fmla="*/ 4142247 h 7243955"/>
              <a:gd name="connsiteX134" fmla="*/ 11404407 w 11445999"/>
              <a:gd name="connsiteY134" fmla="*/ 3993366 h 7243955"/>
              <a:gd name="connsiteX135" fmla="*/ 7860713 w 11445999"/>
              <a:gd name="connsiteY135" fmla="*/ 3867026 h 7243955"/>
              <a:gd name="connsiteX136" fmla="*/ 7862006 w 11445999"/>
              <a:gd name="connsiteY136" fmla="*/ 3932238 h 7243955"/>
              <a:gd name="connsiteX137" fmla="*/ 7864591 w 11445999"/>
              <a:gd name="connsiteY137" fmla="*/ 4017137 h 7243955"/>
              <a:gd name="connsiteX138" fmla="*/ 7824525 w 11445999"/>
              <a:gd name="connsiteY138" fmla="*/ 4019598 h 7243955"/>
              <a:gd name="connsiteX139" fmla="*/ 7821940 w 11445999"/>
              <a:gd name="connsiteY139" fmla="*/ 3932238 h 7243955"/>
              <a:gd name="connsiteX140" fmla="*/ 7821940 w 11445999"/>
              <a:gd name="connsiteY140" fmla="*/ 3868257 h 7243955"/>
              <a:gd name="connsiteX141" fmla="*/ 5022 w 11445999"/>
              <a:gd name="connsiteY141" fmla="*/ 3740690 h 7243955"/>
              <a:gd name="connsiteX142" fmla="*/ 42687 w 11445999"/>
              <a:gd name="connsiteY142" fmla="*/ 3743171 h 7243955"/>
              <a:gd name="connsiteX143" fmla="*/ 38921 w 11445999"/>
              <a:gd name="connsiteY143" fmla="*/ 3893252 h 7243955"/>
              <a:gd name="connsiteX144" fmla="*/ 0 w 11445999"/>
              <a:gd name="connsiteY144" fmla="*/ 3893252 h 7243955"/>
              <a:gd name="connsiteX145" fmla="*/ 5022 w 11445999"/>
              <a:gd name="connsiteY145" fmla="*/ 3740690 h 7243955"/>
              <a:gd name="connsiteX146" fmla="*/ 11430671 w 11445999"/>
              <a:gd name="connsiteY146" fmla="*/ 3691253 h 7243955"/>
              <a:gd name="connsiteX147" fmla="*/ 11445999 w 11445999"/>
              <a:gd name="connsiteY147" fmla="*/ 3846757 h 7243955"/>
              <a:gd name="connsiteX148" fmla="*/ 11406399 w 11445999"/>
              <a:gd name="connsiteY148" fmla="*/ 3849286 h 7243955"/>
              <a:gd name="connsiteX149" fmla="*/ 11392349 w 11445999"/>
              <a:gd name="connsiteY149" fmla="*/ 3697575 h 7243955"/>
              <a:gd name="connsiteX150" fmla="*/ 7837349 w 11445999"/>
              <a:gd name="connsiteY150" fmla="*/ 3559421 h 7243955"/>
              <a:gd name="connsiteX151" fmla="*/ 7848201 w 11445999"/>
              <a:gd name="connsiteY151" fmla="*/ 3710762 h 7243955"/>
              <a:gd name="connsiteX152" fmla="*/ 7810821 w 11445999"/>
              <a:gd name="connsiteY152" fmla="*/ 3711993 h 7243955"/>
              <a:gd name="connsiteX153" fmla="*/ 7799969 w 11445999"/>
              <a:gd name="connsiteY153" fmla="*/ 3563112 h 7243955"/>
              <a:gd name="connsiteX154" fmla="*/ 26854 w 11445999"/>
              <a:gd name="connsiteY154" fmla="*/ 3433086 h 7243955"/>
              <a:gd name="connsiteX155" fmla="*/ 64694 w 11445999"/>
              <a:gd name="connsiteY155" fmla="*/ 3436879 h 7243955"/>
              <a:gd name="connsiteX156" fmla="*/ 48826 w 11445999"/>
              <a:gd name="connsiteY156" fmla="*/ 3591115 h 7243955"/>
              <a:gd name="connsiteX157" fmla="*/ 10986 w 11445999"/>
              <a:gd name="connsiteY157" fmla="*/ 3587322 h 7243955"/>
              <a:gd name="connsiteX158" fmla="*/ 26854 w 11445999"/>
              <a:gd name="connsiteY158" fmla="*/ 3433086 h 7243955"/>
              <a:gd name="connsiteX159" fmla="*/ 11362993 w 11445999"/>
              <a:gd name="connsiteY159" fmla="*/ 3389143 h 7243955"/>
              <a:gd name="connsiteX160" fmla="*/ 11402073 w 11445999"/>
              <a:gd name="connsiteY160" fmla="*/ 3539656 h 7243955"/>
              <a:gd name="connsiteX161" fmla="*/ 11365513 w 11445999"/>
              <a:gd name="connsiteY161" fmla="*/ 3547182 h 7243955"/>
              <a:gd name="connsiteX162" fmla="*/ 11326433 w 11445999"/>
              <a:gd name="connsiteY162" fmla="*/ 3401686 h 7243955"/>
              <a:gd name="connsiteX163" fmla="*/ 7801586 w 11445999"/>
              <a:gd name="connsiteY163" fmla="*/ 3257312 h 7243955"/>
              <a:gd name="connsiteX164" fmla="*/ 7826143 w 11445999"/>
              <a:gd name="connsiteY164" fmla="*/ 3410284 h 7243955"/>
              <a:gd name="connsiteX165" fmla="*/ 7786077 w 11445999"/>
              <a:gd name="connsiteY165" fmla="*/ 3415341 h 7243955"/>
              <a:gd name="connsiteX166" fmla="*/ 7761520 w 11445999"/>
              <a:gd name="connsiteY166" fmla="*/ 3263633 h 7243955"/>
              <a:gd name="connsiteX167" fmla="*/ 76292 w 11445999"/>
              <a:gd name="connsiteY167" fmla="*/ 3130973 h 7243955"/>
              <a:gd name="connsiteX168" fmla="*/ 114132 w 11445999"/>
              <a:gd name="connsiteY168" fmla="*/ 3138559 h 7243955"/>
              <a:gd name="connsiteX169" fmla="*/ 86057 w 11445999"/>
              <a:gd name="connsiteY169" fmla="*/ 3289006 h 7243955"/>
              <a:gd name="connsiteX170" fmla="*/ 49438 w 11445999"/>
              <a:gd name="connsiteY170" fmla="*/ 3282685 h 7243955"/>
              <a:gd name="connsiteX171" fmla="*/ 76292 w 11445999"/>
              <a:gd name="connsiteY171" fmla="*/ 3130973 h 7243955"/>
              <a:gd name="connsiteX172" fmla="*/ 11244453 w 11445999"/>
              <a:gd name="connsiteY172" fmla="*/ 3103511 h 7243955"/>
              <a:gd name="connsiteX173" fmla="*/ 11308721 w 11445999"/>
              <a:gd name="connsiteY173" fmla="*/ 3241318 h 7243955"/>
              <a:gd name="connsiteX174" fmla="*/ 11272879 w 11445999"/>
              <a:gd name="connsiteY174" fmla="*/ 3256083 h 7243955"/>
              <a:gd name="connsiteX175" fmla="*/ 11211083 w 11445999"/>
              <a:gd name="connsiteY175" fmla="*/ 3120737 h 7243955"/>
              <a:gd name="connsiteX176" fmla="*/ 7736801 w 11445999"/>
              <a:gd name="connsiteY176" fmla="*/ 2960693 h 7243955"/>
              <a:gd name="connsiteX177" fmla="*/ 7771275 w 11445999"/>
              <a:gd name="connsiteY177" fmla="*/ 3111206 h 7243955"/>
              <a:gd name="connsiteX178" fmla="*/ 7734339 w 11445999"/>
              <a:gd name="connsiteY178" fmla="*/ 3118732 h 7243955"/>
              <a:gd name="connsiteX179" fmla="*/ 7701096 w 11445999"/>
              <a:gd name="connsiteY179" fmla="*/ 2970727 h 7243955"/>
              <a:gd name="connsiteX180" fmla="*/ 11082315 w 11445999"/>
              <a:gd name="connsiteY180" fmla="*/ 2845341 h 7243955"/>
              <a:gd name="connsiteX181" fmla="*/ 11171359 w 11445999"/>
              <a:gd name="connsiteY181" fmla="*/ 2972465 h 7243955"/>
              <a:gd name="connsiteX182" fmla="*/ 11138285 w 11445999"/>
              <a:gd name="connsiteY182" fmla="*/ 2992406 h 7243955"/>
              <a:gd name="connsiteX183" fmla="*/ 11051785 w 11445999"/>
              <a:gd name="connsiteY183" fmla="*/ 2869021 h 7243955"/>
              <a:gd name="connsiteX184" fmla="*/ 155044 w 11445999"/>
              <a:gd name="connsiteY184" fmla="*/ 2834354 h 7243955"/>
              <a:gd name="connsiteX185" fmla="*/ 191014 w 11445999"/>
              <a:gd name="connsiteY185" fmla="*/ 2845643 h 7243955"/>
              <a:gd name="connsiteX186" fmla="*/ 151323 w 11445999"/>
              <a:gd name="connsiteY186" fmla="*/ 2992397 h 7243955"/>
              <a:gd name="connsiteX187" fmla="*/ 115353 w 11445999"/>
              <a:gd name="connsiteY187" fmla="*/ 2983617 h 7243955"/>
              <a:gd name="connsiteX188" fmla="*/ 155044 w 11445999"/>
              <a:gd name="connsiteY188" fmla="*/ 2834354 h 7243955"/>
              <a:gd name="connsiteX189" fmla="*/ 7647643 w 11445999"/>
              <a:gd name="connsiteY189" fmla="*/ 2669566 h 7243955"/>
              <a:gd name="connsiteX190" fmla="*/ 7694375 w 11445999"/>
              <a:gd name="connsiteY190" fmla="*/ 2816320 h 7243955"/>
              <a:gd name="connsiteX191" fmla="*/ 7657481 w 11445999"/>
              <a:gd name="connsiteY191" fmla="*/ 2827609 h 7243955"/>
              <a:gd name="connsiteX192" fmla="*/ 7613209 w 11445999"/>
              <a:gd name="connsiteY192" fmla="*/ 2682109 h 7243955"/>
              <a:gd name="connsiteX193" fmla="*/ 10879675 w 11445999"/>
              <a:gd name="connsiteY193" fmla="*/ 2614638 h 7243955"/>
              <a:gd name="connsiteX194" fmla="*/ 10984651 w 11445999"/>
              <a:gd name="connsiteY194" fmla="*/ 2725747 h 7243955"/>
              <a:gd name="connsiteX195" fmla="*/ 10956575 w 11445999"/>
              <a:gd name="connsiteY195" fmla="*/ 2750715 h 7243955"/>
              <a:gd name="connsiteX196" fmla="*/ 10854041 w 11445999"/>
              <a:gd name="connsiteY196" fmla="*/ 2642103 h 7243955"/>
              <a:gd name="connsiteX197" fmla="*/ 248498 w 11445999"/>
              <a:gd name="connsiteY197" fmla="*/ 2548721 h 7243955"/>
              <a:gd name="connsiteX198" fmla="*/ 284395 w 11445999"/>
              <a:gd name="connsiteY198" fmla="*/ 2561364 h 7243955"/>
              <a:gd name="connsiteX199" fmla="*/ 233644 w 11445999"/>
              <a:gd name="connsiteY199" fmla="*/ 2706754 h 7243955"/>
              <a:gd name="connsiteX200" fmla="*/ 197746 w 11445999"/>
              <a:gd name="connsiteY200" fmla="*/ 2695376 h 7243955"/>
              <a:gd name="connsiteX201" fmla="*/ 248498 w 11445999"/>
              <a:gd name="connsiteY201" fmla="*/ 2548721 h 7243955"/>
              <a:gd name="connsiteX202" fmla="*/ 10638127 w 11445999"/>
              <a:gd name="connsiteY202" fmla="*/ 2427878 h 7243955"/>
              <a:gd name="connsiteX203" fmla="*/ 10764887 w 11445999"/>
              <a:gd name="connsiteY203" fmla="*/ 2518823 h 7243955"/>
              <a:gd name="connsiteX204" fmla="*/ 10740803 w 11445999"/>
              <a:gd name="connsiteY204" fmla="*/ 2547477 h 7243955"/>
              <a:gd name="connsiteX205" fmla="*/ 10617845 w 11445999"/>
              <a:gd name="connsiteY205" fmla="*/ 2460270 h 7243955"/>
              <a:gd name="connsiteX206" fmla="*/ 7538213 w 11445999"/>
              <a:gd name="connsiteY206" fmla="*/ 2378442 h 7243955"/>
              <a:gd name="connsiteX207" fmla="*/ 7595487 w 11445999"/>
              <a:gd name="connsiteY207" fmla="*/ 2522564 h 7243955"/>
              <a:gd name="connsiteX208" fmla="*/ 7560624 w 11445999"/>
              <a:gd name="connsiteY208" fmla="*/ 2536471 h 7243955"/>
              <a:gd name="connsiteX209" fmla="*/ 7503350 w 11445999"/>
              <a:gd name="connsiteY209" fmla="*/ 2393613 h 7243955"/>
              <a:gd name="connsiteX210" fmla="*/ 370984 w 11445999"/>
              <a:gd name="connsiteY210" fmla="*/ 2263089 h 7243955"/>
              <a:gd name="connsiteX211" fmla="*/ 405209 w 11445999"/>
              <a:gd name="connsiteY211" fmla="*/ 2279085 h 7243955"/>
              <a:gd name="connsiteX212" fmla="*/ 343097 w 11445999"/>
              <a:gd name="connsiteY212" fmla="*/ 2415661 h 7243955"/>
              <a:gd name="connsiteX213" fmla="*/ 307604 w 11445999"/>
              <a:gd name="connsiteY213" fmla="*/ 2402126 h 7243955"/>
              <a:gd name="connsiteX214" fmla="*/ 370984 w 11445999"/>
              <a:gd name="connsiteY214" fmla="*/ 2263089 h 7243955"/>
              <a:gd name="connsiteX215" fmla="*/ 7405471 w 11445999"/>
              <a:gd name="connsiteY215" fmla="*/ 2103795 h 7243955"/>
              <a:gd name="connsiteX216" fmla="*/ 7474631 w 11445999"/>
              <a:gd name="connsiteY216" fmla="*/ 2240233 h 7243955"/>
              <a:gd name="connsiteX217" fmla="*/ 7439422 w 11445999"/>
              <a:gd name="connsiteY217" fmla="*/ 2256357 h 7243955"/>
              <a:gd name="connsiteX218" fmla="*/ 7371520 w 11445999"/>
              <a:gd name="connsiteY218" fmla="*/ 2121160 h 7243955"/>
              <a:gd name="connsiteX219" fmla="*/ 509312 w 11445999"/>
              <a:gd name="connsiteY219" fmla="*/ 1993937 h 7243955"/>
              <a:gd name="connsiteX220" fmla="*/ 542526 w 11445999"/>
              <a:gd name="connsiteY220" fmla="*/ 2012847 h 7243955"/>
              <a:gd name="connsiteX221" fmla="*/ 468435 w 11445999"/>
              <a:gd name="connsiteY221" fmla="*/ 2146479 h 7243955"/>
              <a:gd name="connsiteX222" fmla="*/ 433944 w 11445999"/>
              <a:gd name="connsiteY222" fmla="*/ 2128829 h 7243955"/>
              <a:gd name="connsiteX223" fmla="*/ 509312 w 11445999"/>
              <a:gd name="connsiteY223" fmla="*/ 1993937 h 7243955"/>
              <a:gd name="connsiteX224" fmla="*/ 7253728 w 11445999"/>
              <a:gd name="connsiteY224" fmla="*/ 1840135 h 7243955"/>
              <a:gd name="connsiteX225" fmla="*/ 7331850 w 11445999"/>
              <a:gd name="connsiteY225" fmla="*/ 1972506 h 7243955"/>
              <a:gd name="connsiteX226" fmla="*/ 7300113 w 11445999"/>
              <a:gd name="connsiteY226" fmla="*/ 1992677 h 7243955"/>
              <a:gd name="connsiteX227" fmla="*/ 7223212 w 11445999"/>
              <a:gd name="connsiteY227" fmla="*/ 1860306 h 7243955"/>
              <a:gd name="connsiteX228" fmla="*/ 669964 w 11445999"/>
              <a:gd name="connsiteY228" fmla="*/ 1735767 h 7243955"/>
              <a:gd name="connsiteX229" fmla="*/ 701869 w 11445999"/>
              <a:gd name="connsiteY229" fmla="*/ 1756778 h 7243955"/>
              <a:gd name="connsiteX230" fmla="*/ 620878 w 11445999"/>
              <a:gd name="connsiteY230" fmla="*/ 1882842 h 7243955"/>
              <a:gd name="connsiteX231" fmla="*/ 587746 w 11445999"/>
              <a:gd name="connsiteY231" fmla="*/ 1863068 h 7243955"/>
              <a:gd name="connsiteX232" fmla="*/ 669964 w 11445999"/>
              <a:gd name="connsiteY232" fmla="*/ 1735767 h 7243955"/>
              <a:gd name="connsiteX233" fmla="*/ 7084075 w 11445999"/>
              <a:gd name="connsiteY233" fmla="*/ 1587460 h 7243955"/>
              <a:gd name="connsiteX234" fmla="*/ 7172528 w 11445999"/>
              <a:gd name="connsiteY234" fmla="*/ 1712089 h 7243955"/>
              <a:gd name="connsiteX235" fmla="*/ 7141383 w 11445999"/>
              <a:gd name="connsiteY235" fmla="*/ 1734522 h 7243955"/>
              <a:gd name="connsiteX236" fmla="*/ 7052929 w 11445999"/>
              <a:gd name="connsiteY236" fmla="*/ 1609893 h 7243955"/>
              <a:gd name="connsiteX237" fmla="*/ 852779 w 11445999"/>
              <a:gd name="connsiteY237" fmla="*/ 1488587 h 7243955"/>
              <a:gd name="connsiteX238" fmla="*/ 883101 w 11445999"/>
              <a:gd name="connsiteY238" fmla="*/ 1512671 h 7243955"/>
              <a:gd name="connsiteX239" fmla="*/ 789610 w 11445999"/>
              <a:gd name="connsiteY239" fmla="*/ 1635628 h 7243955"/>
              <a:gd name="connsiteX240" fmla="*/ 758025 w 11445999"/>
              <a:gd name="connsiteY240" fmla="*/ 1612811 h 7243955"/>
              <a:gd name="connsiteX241" fmla="*/ 852779 w 11445999"/>
              <a:gd name="connsiteY241" fmla="*/ 1488587 h 7243955"/>
              <a:gd name="connsiteX242" fmla="*/ 6888889 w 11445999"/>
              <a:gd name="connsiteY242" fmla="*/ 1345770 h 7243955"/>
              <a:gd name="connsiteX243" fmla="*/ 6985787 w 11445999"/>
              <a:gd name="connsiteY243" fmla="*/ 1463531 h 7243955"/>
              <a:gd name="connsiteX244" fmla="*/ 6956350 w 11445999"/>
              <a:gd name="connsiteY244" fmla="*/ 1487333 h 7243955"/>
              <a:gd name="connsiteX245" fmla="*/ 6860678 w 11445999"/>
              <a:gd name="connsiteY245" fmla="*/ 1370826 h 7243955"/>
              <a:gd name="connsiteX246" fmla="*/ 1053233 w 11445999"/>
              <a:gd name="connsiteY246" fmla="*/ 1257883 h 7243955"/>
              <a:gd name="connsiteX247" fmla="*/ 1080854 w 11445999"/>
              <a:gd name="connsiteY247" fmla="*/ 1283631 h 7243955"/>
              <a:gd name="connsiteX248" fmla="*/ 979157 w 11445999"/>
              <a:gd name="connsiteY248" fmla="*/ 1393979 h 7243955"/>
              <a:gd name="connsiteX249" fmla="*/ 950280 w 11445999"/>
              <a:gd name="connsiteY249" fmla="*/ 1370683 h 7243955"/>
              <a:gd name="connsiteX250" fmla="*/ 1053233 w 11445999"/>
              <a:gd name="connsiteY250" fmla="*/ 1257883 h 7243955"/>
              <a:gd name="connsiteX251" fmla="*/ 6677581 w 11445999"/>
              <a:gd name="connsiteY251" fmla="*/ 1126053 h 7243955"/>
              <a:gd name="connsiteX252" fmla="*/ 6782556 w 11445999"/>
              <a:gd name="connsiteY252" fmla="*/ 1235911 h 7243955"/>
              <a:gd name="connsiteX253" fmla="*/ 6755702 w 11445999"/>
              <a:gd name="connsiteY253" fmla="*/ 1262127 h 7243955"/>
              <a:gd name="connsiteX254" fmla="*/ 6651947 w 11445999"/>
              <a:gd name="connsiteY254" fmla="*/ 1153518 h 7243955"/>
              <a:gd name="connsiteX255" fmla="*/ 1269116 w 11445999"/>
              <a:gd name="connsiteY255" fmla="*/ 1038166 h 7243955"/>
              <a:gd name="connsiteX256" fmla="*/ 1295096 w 11445999"/>
              <a:gd name="connsiteY256" fmla="*/ 1066241 h 7243955"/>
              <a:gd name="connsiteX257" fmla="*/ 1186228 w 11445999"/>
              <a:gd name="connsiteY257" fmla="*/ 1168776 h 7243955"/>
              <a:gd name="connsiteX258" fmla="*/ 1159011 w 11445999"/>
              <a:gd name="connsiteY258" fmla="*/ 1141921 h 7243955"/>
              <a:gd name="connsiteX259" fmla="*/ 1269116 w 11445999"/>
              <a:gd name="connsiteY259" fmla="*/ 1038166 h 7243955"/>
              <a:gd name="connsiteX260" fmla="*/ 6451790 w 11445999"/>
              <a:gd name="connsiteY260" fmla="*/ 917321 h 7243955"/>
              <a:gd name="connsiteX261" fmla="*/ 6568298 w 11445999"/>
              <a:gd name="connsiteY261" fmla="*/ 1019019 h 7243955"/>
              <a:gd name="connsiteX262" fmla="*/ 6541990 w 11445999"/>
              <a:gd name="connsiteY262" fmla="*/ 1047896 h 7243955"/>
              <a:gd name="connsiteX263" fmla="*/ 6426735 w 11445999"/>
              <a:gd name="connsiteY263" fmla="*/ 947454 h 7243955"/>
              <a:gd name="connsiteX264" fmla="*/ 1502198 w 11445999"/>
              <a:gd name="connsiteY264" fmla="*/ 840420 h 7243955"/>
              <a:gd name="connsiteX265" fmla="*/ 1525794 w 11445999"/>
              <a:gd name="connsiteY265" fmla="*/ 871084 h 7243955"/>
              <a:gd name="connsiteX266" fmla="*/ 1409058 w 11445999"/>
              <a:gd name="connsiteY266" fmla="*/ 965530 h 7243955"/>
              <a:gd name="connsiteX267" fmla="*/ 1384220 w 11445999"/>
              <a:gd name="connsiteY267" fmla="*/ 937319 h 7243955"/>
              <a:gd name="connsiteX268" fmla="*/ 1502198 w 11445999"/>
              <a:gd name="connsiteY268" fmla="*/ 840420 h 7243955"/>
              <a:gd name="connsiteX269" fmla="*/ 6207863 w 11445999"/>
              <a:gd name="connsiteY269" fmla="*/ 730562 h 7243955"/>
              <a:gd name="connsiteX270" fmla="*/ 6332089 w 11445999"/>
              <a:gd name="connsiteY270" fmla="*/ 821813 h 7243955"/>
              <a:gd name="connsiteX271" fmla="*/ 6309272 w 11445999"/>
              <a:gd name="connsiteY271" fmla="*/ 850174 h 7243955"/>
              <a:gd name="connsiteX272" fmla="*/ 6185046 w 11445999"/>
              <a:gd name="connsiteY272" fmla="*/ 761390 h 7243955"/>
              <a:gd name="connsiteX273" fmla="*/ 1746293 w 11445999"/>
              <a:gd name="connsiteY273" fmla="*/ 659152 h 7243955"/>
              <a:gd name="connsiteX274" fmla="*/ 1767480 w 11445999"/>
              <a:gd name="connsiteY274" fmla="*/ 691544 h 7243955"/>
              <a:gd name="connsiteX275" fmla="*/ 1644097 w 11445999"/>
              <a:gd name="connsiteY275" fmla="*/ 778751 h 7243955"/>
              <a:gd name="connsiteX276" fmla="*/ 1620418 w 11445999"/>
              <a:gd name="connsiteY276" fmla="*/ 746360 h 7243955"/>
              <a:gd name="connsiteX277" fmla="*/ 1746293 w 11445999"/>
              <a:gd name="connsiteY277" fmla="*/ 659152 h 7243955"/>
              <a:gd name="connsiteX278" fmla="*/ 5952145 w 11445999"/>
              <a:gd name="connsiteY278" fmla="*/ 565774 h 7243955"/>
              <a:gd name="connsiteX279" fmla="*/ 6079445 w 11445999"/>
              <a:gd name="connsiteY279" fmla="*/ 648167 h 7243955"/>
              <a:gd name="connsiteX280" fmla="*/ 6059670 w 11445999"/>
              <a:gd name="connsiteY280" fmla="*/ 679857 h 7243955"/>
              <a:gd name="connsiteX281" fmla="*/ 5932370 w 11445999"/>
              <a:gd name="connsiteY281" fmla="*/ 598731 h 7243955"/>
              <a:gd name="connsiteX282" fmla="*/ 2012215 w 11445999"/>
              <a:gd name="connsiteY282" fmla="*/ 499858 h 7243955"/>
              <a:gd name="connsiteX283" fmla="*/ 2031125 w 11445999"/>
              <a:gd name="connsiteY283" fmla="*/ 533186 h 7243955"/>
              <a:gd name="connsiteX284" fmla="*/ 1898755 w 11445999"/>
              <a:gd name="connsiteY284" fmla="*/ 608483 h 7243955"/>
              <a:gd name="connsiteX285" fmla="*/ 1878584 w 11445999"/>
              <a:gd name="connsiteY285" fmla="*/ 576389 h 7243955"/>
              <a:gd name="connsiteX286" fmla="*/ 2012215 w 11445999"/>
              <a:gd name="connsiteY286" fmla="*/ 499858 h 7243955"/>
              <a:gd name="connsiteX287" fmla="*/ 5686075 w 11445999"/>
              <a:gd name="connsiteY287" fmla="*/ 417463 h 7243955"/>
              <a:gd name="connsiteX288" fmla="*/ 5821272 w 11445999"/>
              <a:gd name="connsiteY288" fmla="*/ 487451 h 7243955"/>
              <a:gd name="connsiteX289" fmla="*/ 5802667 w 11445999"/>
              <a:gd name="connsiteY289" fmla="*/ 520602 h 7243955"/>
              <a:gd name="connsiteX290" fmla="*/ 5668710 w 11445999"/>
              <a:gd name="connsiteY290" fmla="*/ 451843 h 7243955"/>
              <a:gd name="connsiteX291" fmla="*/ 2284177 w 11445999"/>
              <a:gd name="connsiteY291" fmla="*/ 362533 h 7243955"/>
              <a:gd name="connsiteX292" fmla="*/ 2300302 w 11445999"/>
              <a:gd name="connsiteY292" fmla="*/ 398171 h 7243955"/>
              <a:gd name="connsiteX293" fmla="*/ 2165105 w 11445999"/>
              <a:gd name="connsiteY293" fmla="*/ 465627 h 7243955"/>
              <a:gd name="connsiteX294" fmla="*/ 2147740 w 11445999"/>
              <a:gd name="connsiteY294" fmla="*/ 431263 h 7243955"/>
              <a:gd name="connsiteX295" fmla="*/ 2284177 w 11445999"/>
              <a:gd name="connsiteY295" fmla="*/ 362533 h 7243955"/>
              <a:gd name="connsiteX296" fmla="*/ 5407598 w 11445999"/>
              <a:gd name="connsiteY296" fmla="*/ 291127 h 7243955"/>
              <a:gd name="connsiteX297" fmla="*/ 5546635 w 11445999"/>
              <a:gd name="connsiteY297" fmla="*/ 349337 h 7243955"/>
              <a:gd name="connsiteX298" fmla="*/ 5530639 w 11445999"/>
              <a:gd name="connsiteY298" fmla="*/ 383293 h 7243955"/>
              <a:gd name="connsiteX299" fmla="*/ 5394063 w 11445999"/>
              <a:gd name="connsiteY299" fmla="*/ 325083 h 7243955"/>
              <a:gd name="connsiteX300" fmla="*/ 2567772 w 11445999"/>
              <a:gd name="connsiteY300" fmla="*/ 247183 h 7243955"/>
              <a:gd name="connsiteX301" fmla="*/ 2580415 w 11445999"/>
              <a:gd name="connsiteY301" fmla="*/ 282515 h 7243955"/>
              <a:gd name="connsiteX302" fmla="*/ 2437557 w 11445999"/>
              <a:gd name="connsiteY302" fmla="*/ 339299 h 7243955"/>
              <a:gd name="connsiteX303" fmla="*/ 2422386 w 11445999"/>
              <a:gd name="connsiteY303" fmla="*/ 303967 h 7243955"/>
              <a:gd name="connsiteX304" fmla="*/ 2567772 w 11445999"/>
              <a:gd name="connsiteY304" fmla="*/ 247183 h 7243955"/>
              <a:gd name="connsiteX305" fmla="*/ 5120973 w 11445999"/>
              <a:gd name="connsiteY305" fmla="*/ 186759 h 7243955"/>
              <a:gd name="connsiteX306" fmla="*/ 5266473 w 11445999"/>
              <a:gd name="connsiteY306" fmla="*/ 236980 h 7243955"/>
              <a:gd name="connsiteX307" fmla="*/ 5253930 w 11445999"/>
              <a:gd name="connsiteY307" fmla="*/ 273391 h 7243955"/>
              <a:gd name="connsiteX308" fmla="*/ 5108430 w 11445999"/>
              <a:gd name="connsiteY308" fmla="*/ 224425 h 7243955"/>
              <a:gd name="connsiteX309" fmla="*/ 2861518 w 11445999"/>
              <a:gd name="connsiteY309" fmla="*/ 148311 h 7243955"/>
              <a:gd name="connsiteX310" fmla="*/ 2871553 w 11445999"/>
              <a:gd name="connsiteY310" fmla="*/ 184514 h 7243955"/>
              <a:gd name="connsiteX311" fmla="*/ 2726053 w 11445999"/>
              <a:gd name="connsiteY311" fmla="*/ 229455 h 7243955"/>
              <a:gd name="connsiteX312" fmla="*/ 2713510 w 11445999"/>
              <a:gd name="connsiteY312" fmla="*/ 192004 h 7243955"/>
              <a:gd name="connsiteX313" fmla="*/ 2861518 w 11445999"/>
              <a:gd name="connsiteY313" fmla="*/ 148311 h 7243955"/>
              <a:gd name="connsiteX314" fmla="*/ 4826086 w 11445999"/>
              <a:gd name="connsiteY314" fmla="*/ 104367 h 7243955"/>
              <a:gd name="connsiteX315" fmla="*/ 4975345 w 11445999"/>
              <a:gd name="connsiteY315" fmla="*/ 142187 h 7243955"/>
              <a:gd name="connsiteX316" fmla="*/ 4965311 w 11445999"/>
              <a:gd name="connsiteY316" fmla="*/ 180008 h 7243955"/>
              <a:gd name="connsiteX317" fmla="*/ 4817306 w 11445999"/>
              <a:gd name="connsiteY317" fmla="*/ 142187 h 7243955"/>
              <a:gd name="connsiteX318" fmla="*/ 3155151 w 11445999"/>
              <a:gd name="connsiteY318" fmla="*/ 76901 h 7243955"/>
              <a:gd name="connsiteX319" fmla="*/ 3162677 w 11445999"/>
              <a:gd name="connsiteY319" fmla="*/ 113837 h 7243955"/>
              <a:gd name="connsiteX320" fmla="*/ 3013418 w 11445999"/>
              <a:gd name="connsiteY320" fmla="*/ 147080 h 7243955"/>
              <a:gd name="connsiteX321" fmla="*/ 3004638 w 11445999"/>
              <a:gd name="connsiteY321" fmla="*/ 110144 h 7243955"/>
              <a:gd name="connsiteX322" fmla="*/ 3155151 w 11445999"/>
              <a:gd name="connsiteY322" fmla="*/ 76901 h 7243955"/>
              <a:gd name="connsiteX323" fmla="*/ 4526959 w 11445999"/>
              <a:gd name="connsiteY323" fmla="*/ 49438 h 7243955"/>
              <a:gd name="connsiteX324" fmla="*/ 4678727 w 11445999"/>
              <a:gd name="connsiteY324" fmla="*/ 76799 h 7243955"/>
              <a:gd name="connsiteX325" fmla="*/ 4671201 w 11445999"/>
              <a:gd name="connsiteY325" fmla="*/ 114110 h 7243955"/>
              <a:gd name="connsiteX326" fmla="*/ 4520688 w 11445999"/>
              <a:gd name="connsiteY326" fmla="*/ 87992 h 7243955"/>
              <a:gd name="connsiteX327" fmla="*/ 3459723 w 11445999"/>
              <a:gd name="connsiteY327" fmla="*/ 32957 h 7243955"/>
              <a:gd name="connsiteX328" fmla="*/ 3464780 w 11445999"/>
              <a:gd name="connsiteY328" fmla="*/ 70722 h 7243955"/>
              <a:gd name="connsiteX329" fmla="*/ 3313068 w 11445999"/>
              <a:gd name="connsiteY329" fmla="*/ 92122 h 7243955"/>
              <a:gd name="connsiteX330" fmla="*/ 3306747 w 11445999"/>
              <a:gd name="connsiteY330" fmla="*/ 53099 h 7243955"/>
              <a:gd name="connsiteX331" fmla="*/ 3459723 w 11445999"/>
              <a:gd name="connsiteY331" fmla="*/ 32957 h 7243955"/>
              <a:gd name="connsiteX332" fmla="*/ 4222368 w 11445999"/>
              <a:gd name="connsiteY332" fmla="*/ 16480 h 7243955"/>
              <a:gd name="connsiteX333" fmla="*/ 4376608 w 11445999"/>
              <a:gd name="connsiteY333" fmla="*/ 30532 h 7243955"/>
              <a:gd name="connsiteX334" fmla="*/ 4371551 w 11445999"/>
              <a:gd name="connsiteY334" fmla="*/ 70132 h 7243955"/>
              <a:gd name="connsiteX335" fmla="*/ 4218575 w 11445999"/>
              <a:gd name="connsiteY335" fmla="*/ 54803 h 7243955"/>
              <a:gd name="connsiteX336" fmla="*/ 3760181 w 11445999"/>
              <a:gd name="connsiteY336" fmla="*/ 5494 h 7243955"/>
              <a:gd name="connsiteX337" fmla="*/ 3761422 w 11445999"/>
              <a:gd name="connsiteY337" fmla="*/ 44789 h 7243955"/>
              <a:gd name="connsiteX338" fmla="*/ 3611341 w 11445999"/>
              <a:gd name="connsiteY338" fmla="*/ 53662 h 7243955"/>
              <a:gd name="connsiteX339" fmla="*/ 3608860 w 11445999"/>
              <a:gd name="connsiteY339" fmla="*/ 15635 h 7243955"/>
              <a:gd name="connsiteX340" fmla="*/ 3760181 w 11445999"/>
              <a:gd name="connsiteY340" fmla="*/ 5494 h 7243955"/>
              <a:gd name="connsiteX341" fmla="*/ 3916465 w 11445999"/>
              <a:gd name="connsiteY341" fmla="*/ 0 h 7243955"/>
              <a:gd name="connsiteX342" fmla="*/ 3928868 w 11445999"/>
              <a:gd name="connsiteY342" fmla="*/ 0 h 7243955"/>
              <a:gd name="connsiteX343" fmla="*/ 4069027 w 11445999"/>
              <a:gd name="connsiteY343" fmla="*/ 2585 h 7243955"/>
              <a:gd name="connsiteX344" fmla="*/ 4066546 w 11445999"/>
              <a:gd name="connsiteY344" fmla="*/ 42651 h 7243955"/>
              <a:gd name="connsiteX345" fmla="*/ 3930109 w 11445999"/>
              <a:gd name="connsiteY345" fmla="*/ 40066 h 7243955"/>
              <a:gd name="connsiteX346" fmla="*/ 3928868 w 11445999"/>
              <a:gd name="connsiteY346" fmla="*/ 40066 h 7243955"/>
              <a:gd name="connsiteX347" fmla="*/ 3916465 w 11445999"/>
              <a:gd name="connsiteY347" fmla="*/ 40066 h 724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1445999" h="7243955">
                <a:moveTo>
                  <a:pt x="1707520" y="7129829"/>
                </a:moveTo>
                <a:cubicBezTo>
                  <a:pt x="1748647" y="7158054"/>
                  <a:pt x="1792267" y="7185051"/>
                  <a:pt x="1833395" y="7213276"/>
                </a:cubicBezTo>
                <a:lnTo>
                  <a:pt x="1813454" y="7243955"/>
                </a:lnTo>
                <a:cubicBezTo>
                  <a:pt x="1771080" y="7216957"/>
                  <a:pt x="1727460" y="7188733"/>
                  <a:pt x="1686333" y="7160508"/>
                </a:cubicBezTo>
                <a:close/>
                <a:moveTo>
                  <a:pt x="1462541" y="6948564"/>
                </a:moveTo>
                <a:cubicBezTo>
                  <a:pt x="1500708" y="6981086"/>
                  <a:pt x="1540105" y="7012357"/>
                  <a:pt x="1580734" y="7043629"/>
                </a:cubicBezTo>
                <a:lnTo>
                  <a:pt x="1558573" y="7073649"/>
                </a:lnTo>
                <a:cubicBezTo>
                  <a:pt x="1517944" y="7042378"/>
                  <a:pt x="1477315" y="7009856"/>
                  <a:pt x="1439149" y="6978584"/>
                </a:cubicBezTo>
                <a:close/>
                <a:moveTo>
                  <a:pt x="1239921" y="6745324"/>
                </a:moveTo>
                <a:cubicBezTo>
                  <a:pt x="1275798" y="6778903"/>
                  <a:pt x="1314149" y="6814970"/>
                  <a:pt x="1350026" y="6848549"/>
                </a:cubicBezTo>
                <a:lnTo>
                  <a:pt x="1325283" y="6875910"/>
                </a:lnTo>
                <a:cubicBezTo>
                  <a:pt x="1288169" y="6842331"/>
                  <a:pt x="1249818" y="6807508"/>
                  <a:pt x="1213941" y="6772685"/>
                </a:cubicBezTo>
                <a:close/>
                <a:moveTo>
                  <a:pt x="1028319" y="6531101"/>
                </a:moveTo>
                <a:cubicBezTo>
                  <a:pt x="1061898" y="6568215"/>
                  <a:pt x="1096721" y="6605329"/>
                  <a:pt x="1130300" y="6641206"/>
                </a:cubicBezTo>
                <a:lnTo>
                  <a:pt x="1104183" y="6667186"/>
                </a:lnTo>
                <a:cubicBezTo>
                  <a:pt x="1068116" y="6631309"/>
                  <a:pt x="1033293" y="6594195"/>
                  <a:pt x="999714" y="6555844"/>
                </a:cubicBezTo>
                <a:close/>
                <a:moveTo>
                  <a:pt x="831990" y="6294903"/>
                </a:moveTo>
                <a:cubicBezTo>
                  <a:pt x="863262" y="6335532"/>
                  <a:pt x="895785" y="6373698"/>
                  <a:pt x="927057" y="6413096"/>
                </a:cubicBezTo>
                <a:lnTo>
                  <a:pt x="898287" y="6436488"/>
                </a:lnTo>
                <a:cubicBezTo>
                  <a:pt x="865764" y="6398321"/>
                  <a:pt x="833241" y="6358924"/>
                  <a:pt x="801969" y="6318295"/>
                </a:cubicBezTo>
                <a:close/>
                <a:moveTo>
                  <a:pt x="658101" y="6047723"/>
                </a:moveTo>
                <a:cubicBezTo>
                  <a:pt x="683871" y="6090097"/>
                  <a:pt x="712096" y="6131224"/>
                  <a:pt x="740321" y="6172352"/>
                </a:cubicBezTo>
                <a:lnTo>
                  <a:pt x="709642" y="6194785"/>
                </a:lnTo>
                <a:cubicBezTo>
                  <a:pt x="681417" y="6153657"/>
                  <a:pt x="653193" y="6110037"/>
                  <a:pt x="626195" y="6067664"/>
                </a:cubicBezTo>
                <a:close/>
                <a:moveTo>
                  <a:pt x="506100" y="5784062"/>
                </a:moveTo>
                <a:cubicBezTo>
                  <a:pt x="529819" y="5829446"/>
                  <a:pt x="556036" y="5873570"/>
                  <a:pt x="581004" y="5917693"/>
                </a:cubicBezTo>
                <a:lnTo>
                  <a:pt x="548545" y="5936603"/>
                </a:lnTo>
                <a:cubicBezTo>
                  <a:pt x="522329" y="5892480"/>
                  <a:pt x="496113" y="5848356"/>
                  <a:pt x="472393" y="5802972"/>
                </a:cubicBezTo>
                <a:close/>
                <a:moveTo>
                  <a:pt x="9494273" y="5701667"/>
                </a:moveTo>
                <a:cubicBezTo>
                  <a:pt x="9541407" y="5705329"/>
                  <a:pt x="9587299" y="5706550"/>
                  <a:pt x="9633191" y="5706550"/>
                </a:cubicBezTo>
                <a:lnTo>
                  <a:pt x="9644355" y="5706550"/>
                </a:lnTo>
                <a:lnTo>
                  <a:pt x="9644355" y="5744389"/>
                </a:lnTo>
                <a:lnTo>
                  <a:pt x="9633191" y="5744389"/>
                </a:lnTo>
                <a:cubicBezTo>
                  <a:pt x="9586059" y="5744389"/>
                  <a:pt x="9538925" y="5741948"/>
                  <a:pt x="9491793" y="5739507"/>
                </a:cubicBezTo>
                <a:close/>
                <a:moveTo>
                  <a:pt x="9945613" y="5679695"/>
                </a:moveTo>
                <a:lnTo>
                  <a:pt x="9951935" y="5718264"/>
                </a:lnTo>
                <a:cubicBezTo>
                  <a:pt x="9901365" y="5727263"/>
                  <a:pt x="9849533" y="5734977"/>
                  <a:pt x="9797699" y="5738833"/>
                </a:cubicBezTo>
                <a:lnTo>
                  <a:pt x="9793905" y="5700265"/>
                </a:lnTo>
                <a:cubicBezTo>
                  <a:pt x="9844475" y="5695122"/>
                  <a:pt x="9896309" y="5688694"/>
                  <a:pt x="9945613" y="5679695"/>
                </a:cubicBezTo>
                <a:close/>
                <a:moveTo>
                  <a:pt x="9194223" y="5652232"/>
                </a:moveTo>
                <a:cubicBezTo>
                  <a:pt x="9243141" y="5664983"/>
                  <a:pt x="9293313" y="5675184"/>
                  <a:pt x="9342231" y="5684110"/>
                </a:cubicBezTo>
                <a:lnTo>
                  <a:pt x="9337213" y="5722363"/>
                </a:lnTo>
                <a:cubicBezTo>
                  <a:pt x="9285787" y="5713437"/>
                  <a:pt x="9234361" y="5701961"/>
                  <a:pt x="9184189" y="5690485"/>
                </a:cubicBezTo>
                <a:close/>
                <a:moveTo>
                  <a:pt x="10236019" y="5602794"/>
                </a:moveTo>
                <a:lnTo>
                  <a:pt x="10248563" y="5638458"/>
                </a:lnTo>
                <a:cubicBezTo>
                  <a:pt x="10199645" y="5655675"/>
                  <a:pt x="10150729" y="5670433"/>
                  <a:pt x="10100559" y="5683960"/>
                </a:cubicBezTo>
                <a:lnTo>
                  <a:pt x="10090525" y="5648296"/>
                </a:lnTo>
                <a:cubicBezTo>
                  <a:pt x="10139441" y="5634769"/>
                  <a:pt x="10188357" y="5620011"/>
                  <a:pt x="10236019" y="5602794"/>
                </a:cubicBezTo>
                <a:close/>
                <a:moveTo>
                  <a:pt x="8914991" y="5553360"/>
                </a:moveTo>
                <a:cubicBezTo>
                  <a:pt x="8960505" y="5574812"/>
                  <a:pt x="9008547" y="5592478"/>
                  <a:pt x="9056589" y="5610144"/>
                </a:cubicBezTo>
                <a:lnTo>
                  <a:pt x="9045211" y="5645476"/>
                </a:lnTo>
                <a:cubicBezTo>
                  <a:pt x="8994639" y="5629072"/>
                  <a:pt x="8946597" y="5610144"/>
                  <a:pt x="8898557" y="5588692"/>
                </a:cubicBezTo>
                <a:close/>
                <a:moveTo>
                  <a:pt x="369249" y="5514906"/>
                </a:moveTo>
                <a:cubicBezTo>
                  <a:pt x="390000" y="5562948"/>
                  <a:pt x="410752" y="5608461"/>
                  <a:pt x="432723" y="5655239"/>
                </a:cubicBezTo>
                <a:lnTo>
                  <a:pt x="398545" y="5672939"/>
                </a:lnTo>
                <a:cubicBezTo>
                  <a:pt x="377794" y="5626161"/>
                  <a:pt x="355822" y="5579383"/>
                  <a:pt x="335071" y="5531341"/>
                </a:cubicBezTo>
                <a:close/>
                <a:moveTo>
                  <a:pt x="10510113" y="5476459"/>
                </a:moveTo>
                <a:lnTo>
                  <a:pt x="10528719" y="5510005"/>
                </a:lnTo>
                <a:cubicBezTo>
                  <a:pt x="10484067" y="5534853"/>
                  <a:pt x="10439415" y="5558459"/>
                  <a:pt x="10392281" y="5579581"/>
                </a:cubicBezTo>
                <a:lnTo>
                  <a:pt x="10376157" y="5546035"/>
                </a:lnTo>
                <a:cubicBezTo>
                  <a:pt x="10422049" y="5524914"/>
                  <a:pt x="10466701" y="5501308"/>
                  <a:pt x="10510113" y="5476459"/>
                </a:cubicBezTo>
                <a:close/>
                <a:moveTo>
                  <a:pt x="8650835" y="5410543"/>
                </a:moveTo>
                <a:cubicBezTo>
                  <a:pt x="8692437" y="5439697"/>
                  <a:pt x="8736561" y="5465049"/>
                  <a:pt x="8781945" y="5490401"/>
                </a:cubicBezTo>
                <a:lnTo>
                  <a:pt x="8763035" y="5524625"/>
                </a:lnTo>
                <a:cubicBezTo>
                  <a:pt x="8717651" y="5500541"/>
                  <a:pt x="8672267" y="5471387"/>
                  <a:pt x="8629405" y="5443500"/>
                </a:cubicBezTo>
                <a:close/>
                <a:moveTo>
                  <a:pt x="10753747" y="5306176"/>
                </a:moveTo>
                <a:lnTo>
                  <a:pt x="10775907" y="5335472"/>
                </a:lnTo>
                <a:cubicBezTo>
                  <a:pt x="10737741" y="5367209"/>
                  <a:pt x="10697113" y="5397725"/>
                  <a:pt x="10655253" y="5425800"/>
                </a:cubicBezTo>
                <a:lnTo>
                  <a:pt x="10634323" y="5395284"/>
                </a:lnTo>
                <a:cubicBezTo>
                  <a:pt x="10674951" y="5368429"/>
                  <a:pt x="10714349" y="5337913"/>
                  <a:pt x="10753747" y="5306176"/>
                </a:cubicBezTo>
                <a:close/>
                <a:moveTo>
                  <a:pt x="256815" y="5229274"/>
                </a:moveTo>
                <a:cubicBezTo>
                  <a:pt x="274724" y="5278192"/>
                  <a:pt x="292633" y="5325856"/>
                  <a:pt x="311821" y="5373519"/>
                </a:cubicBezTo>
                <a:lnTo>
                  <a:pt x="276003" y="5387317"/>
                </a:lnTo>
                <a:cubicBezTo>
                  <a:pt x="255536" y="5339653"/>
                  <a:pt x="237627" y="5290735"/>
                  <a:pt x="219718" y="5243071"/>
                </a:cubicBezTo>
                <a:close/>
                <a:moveTo>
                  <a:pt x="8414255" y="5218289"/>
                </a:moveTo>
                <a:cubicBezTo>
                  <a:pt x="8450907" y="5253444"/>
                  <a:pt x="8490087" y="5287343"/>
                  <a:pt x="8529267" y="5318731"/>
                </a:cubicBezTo>
                <a:lnTo>
                  <a:pt x="8506517" y="5348863"/>
                </a:lnTo>
                <a:cubicBezTo>
                  <a:pt x="8464809" y="5316220"/>
                  <a:pt x="8425629" y="5282321"/>
                  <a:pt x="8387713" y="5247166"/>
                </a:cubicBezTo>
                <a:close/>
                <a:moveTo>
                  <a:pt x="10973055" y="5097444"/>
                </a:moveTo>
                <a:lnTo>
                  <a:pt x="11001131" y="5122187"/>
                </a:lnTo>
                <a:cubicBezTo>
                  <a:pt x="10968173" y="5160539"/>
                  <a:pt x="10932775" y="5197654"/>
                  <a:pt x="10897375" y="5233532"/>
                </a:cubicBezTo>
                <a:lnTo>
                  <a:pt x="10870521" y="5206314"/>
                </a:lnTo>
                <a:cubicBezTo>
                  <a:pt x="10905919" y="5171674"/>
                  <a:pt x="10940097" y="5134559"/>
                  <a:pt x="10973055" y="5097444"/>
                </a:cubicBezTo>
                <a:close/>
                <a:moveTo>
                  <a:pt x="8214201" y="4998571"/>
                </a:moveTo>
                <a:cubicBezTo>
                  <a:pt x="8243927" y="5038311"/>
                  <a:pt x="8276131" y="5078051"/>
                  <a:pt x="8309575" y="5115308"/>
                </a:cubicBezTo>
                <a:lnTo>
                  <a:pt x="8281087" y="5140145"/>
                </a:lnTo>
                <a:cubicBezTo>
                  <a:pt x="8247643" y="5101647"/>
                  <a:pt x="8214201" y="5061907"/>
                  <a:pt x="8184473" y="5020925"/>
                </a:cubicBezTo>
                <a:close/>
                <a:moveTo>
                  <a:pt x="169860" y="4943641"/>
                </a:moveTo>
                <a:cubicBezTo>
                  <a:pt x="183804" y="4992559"/>
                  <a:pt x="197748" y="5041477"/>
                  <a:pt x="212959" y="5090395"/>
                </a:cubicBezTo>
                <a:lnTo>
                  <a:pt x="174930" y="5101684"/>
                </a:lnTo>
                <a:cubicBezTo>
                  <a:pt x="160987" y="5052766"/>
                  <a:pt x="145775" y="5002593"/>
                  <a:pt x="131831" y="4953675"/>
                </a:cubicBezTo>
                <a:close/>
                <a:moveTo>
                  <a:pt x="11150485" y="4855755"/>
                </a:moveTo>
                <a:lnTo>
                  <a:pt x="11182389" y="4875530"/>
                </a:lnTo>
                <a:cubicBezTo>
                  <a:pt x="11156621" y="4918787"/>
                  <a:pt x="11128397" y="4960809"/>
                  <a:pt x="11098945" y="5002830"/>
                </a:cubicBezTo>
                <a:lnTo>
                  <a:pt x="11068267" y="4979347"/>
                </a:lnTo>
                <a:cubicBezTo>
                  <a:pt x="11096491" y="4939798"/>
                  <a:pt x="11124715" y="4899012"/>
                  <a:pt x="11150485" y="4855755"/>
                </a:cubicBezTo>
                <a:close/>
                <a:moveTo>
                  <a:pt x="8053393" y="4740405"/>
                </a:moveTo>
                <a:cubicBezTo>
                  <a:pt x="8075864" y="4785789"/>
                  <a:pt x="8100832" y="4829913"/>
                  <a:pt x="8128297" y="4874036"/>
                </a:cubicBezTo>
                <a:lnTo>
                  <a:pt x="8095838" y="4892946"/>
                </a:lnTo>
                <a:cubicBezTo>
                  <a:pt x="8068374" y="4848823"/>
                  <a:pt x="8042157" y="4803439"/>
                  <a:pt x="8019686" y="4759315"/>
                </a:cubicBezTo>
                <a:close/>
                <a:moveTo>
                  <a:pt x="104170" y="4647023"/>
                </a:moveTo>
                <a:cubicBezTo>
                  <a:pt x="114372" y="4697195"/>
                  <a:pt x="123298" y="4747368"/>
                  <a:pt x="136050" y="4796286"/>
                </a:cubicBezTo>
                <a:lnTo>
                  <a:pt x="97794" y="4805066"/>
                </a:lnTo>
                <a:cubicBezTo>
                  <a:pt x="86318" y="4754893"/>
                  <a:pt x="76116" y="4704721"/>
                  <a:pt x="65915" y="4653295"/>
                </a:cubicBezTo>
                <a:close/>
                <a:moveTo>
                  <a:pt x="11284181" y="4581108"/>
                </a:moveTo>
                <a:lnTo>
                  <a:pt x="11319675" y="4596279"/>
                </a:lnTo>
                <a:cubicBezTo>
                  <a:pt x="11300661" y="4644321"/>
                  <a:pt x="11280379" y="4691099"/>
                  <a:pt x="11256295" y="4739141"/>
                </a:cubicBezTo>
                <a:lnTo>
                  <a:pt x="11222069" y="4721441"/>
                </a:lnTo>
                <a:cubicBezTo>
                  <a:pt x="11243619" y="4675928"/>
                  <a:pt x="11265167" y="4629150"/>
                  <a:pt x="11284181" y="4581108"/>
                </a:cubicBezTo>
                <a:close/>
                <a:moveTo>
                  <a:pt x="7940234" y="4460264"/>
                </a:moveTo>
                <a:cubicBezTo>
                  <a:pt x="7955088" y="4509182"/>
                  <a:pt x="7971180" y="4556846"/>
                  <a:pt x="7990985" y="4603255"/>
                </a:cubicBezTo>
                <a:lnTo>
                  <a:pt x="7955088" y="4618307"/>
                </a:lnTo>
                <a:cubicBezTo>
                  <a:pt x="7936520" y="4570643"/>
                  <a:pt x="7919190" y="4521725"/>
                  <a:pt x="7904336" y="4472807"/>
                </a:cubicBezTo>
                <a:close/>
                <a:moveTo>
                  <a:pt x="57795" y="4344913"/>
                </a:moveTo>
                <a:cubicBezTo>
                  <a:pt x="62572" y="4395482"/>
                  <a:pt x="68542" y="4447316"/>
                  <a:pt x="75707" y="4497885"/>
                </a:cubicBezTo>
                <a:lnTo>
                  <a:pt x="39884" y="4502942"/>
                </a:lnTo>
                <a:cubicBezTo>
                  <a:pt x="32719" y="4452373"/>
                  <a:pt x="26748" y="4400539"/>
                  <a:pt x="21972" y="4349970"/>
                </a:cubicBezTo>
                <a:close/>
                <a:moveTo>
                  <a:pt x="11369749" y="4295476"/>
                </a:moveTo>
                <a:lnTo>
                  <a:pt x="11407569" y="4303002"/>
                </a:lnTo>
                <a:cubicBezTo>
                  <a:pt x="11397483" y="4353174"/>
                  <a:pt x="11383615" y="4404601"/>
                  <a:pt x="11369749" y="4453519"/>
                </a:cubicBezTo>
                <a:lnTo>
                  <a:pt x="11331929" y="4442230"/>
                </a:lnTo>
                <a:cubicBezTo>
                  <a:pt x="11347057" y="4394566"/>
                  <a:pt x="11359663" y="4344394"/>
                  <a:pt x="11369749" y="4295476"/>
                </a:cubicBezTo>
                <a:close/>
                <a:moveTo>
                  <a:pt x="7875731" y="4169140"/>
                </a:moveTo>
                <a:cubicBezTo>
                  <a:pt x="7883193" y="4220565"/>
                  <a:pt x="7891899" y="4269482"/>
                  <a:pt x="7903092" y="4319653"/>
                </a:cubicBezTo>
                <a:lnTo>
                  <a:pt x="7865782" y="4327179"/>
                </a:lnTo>
                <a:cubicBezTo>
                  <a:pt x="7854589" y="4277008"/>
                  <a:pt x="7845883" y="4226837"/>
                  <a:pt x="7838421" y="4175412"/>
                </a:cubicBezTo>
                <a:close/>
                <a:moveTo>
                  <a:pt x="40331" y="4042800"/>
                </a:moveTo>
                <a:cubicBezTo>
                  <a:pt x="41632" y="4093247"/>
                  <a:pt x="44234" y="4143694"/>
                  <a:pt x="48137" y="4192911"/>
                </a:cubicBezTo>
                <a:lnTo>
                  <a:pt x="7806" y="4195372"/>
                </a:lnTo>
                <a:cubicBezTo>
                  <a:pt x="3903" y="4144925"/>
                  <a:pt x="1301" y="4094478"/>
                  <a:pt x="0" y="4044031"/>
                </a:cubicBezTo>
                <a:close/>
                <a:moveTo>
                  <a:pt x="11404407" y="3993366"/>
                </a:moveTo>
                <a:lnTo>
                  <a:pt x="11440581" y="3994597"/>
                </a:lnTo>
                <a:cubicBezTo>
                  <a:pt x="11439375" y="4045044"/>
                  <a:pt x="11435757" y="4095491"/>
                  <a:pt x="11429727" y="4145938"/>
                </a:cubicBezTo>
                <a:lnTo>
                  <a:pt x="11392349" y="4142247"/>
                </a:lnTo>
                <a:cubicBezTo>
                  <a:pt x="11398377" y="4093030"/>
                  <a:pt x="11401995" y="4042583"/>
                  <a:pt x="11404407" y="3993366"/>
                </a:cubicBezTo>
                <a:close/>
                <a:moveTo>
                  <a:pt x="7860713" y="3867026"/>
                </a:moveTo>
                <a:cubicBezTo>
                  <a:pt x="7862006" y="3889174"/>
                  <a:pt x="7862006" y="3911321"/>
                  <a:pt x="7862006" y="3932238"/>
                </a:cubicBezTo>
                <a:cubicBezTo>
                  <a:pt x="7862006" y="3960538"/>
                  <a:pt x="7863298" y="3988837"/>
                  <a:pt x="7864591" y="4017137"/>
                </a:cubicBezTo>
                <a:lnTo>
                  <a:pt x="7824525" y="4019598"/>
                </a:lnTo>
                <a:cubicBezTo>
                  <a:pt x="7823232" y="3991298"/>
                  <a:pt x="7821940" y="3961768"/>
                  <a:pt x="7821940" y="3932238"/>
                </a:cubicBezTo>
                <a:cubicBezTo>
                  <a:pt x="7821940" y="3911321"/>
                  <a:pt x="7821940" y="3889174"/>
                  <a:pt x="7821940" y="3868257"/>
                </a:cubicBezTo>
                <a:close/>
                <a:moveTo>
                  <a:pt x="5022" y="3740690"/>
                </a:moveTo>
                <a:lnTo>
                  <a:pt x="42687" y="3743171"/>
                </a:lnTo>
                <a:cubicBezTo>
                  <a:pt x="41432" y="3792784"/>
                  <a:pt x="38921" y="3843638"/>
                  <a:pt x="38921" y="3893252"/>
                </a:cubicBezTo>
                <a:lnTo>
                  <a:pt x="0" y="3893252"/>
                </a:lnTo>
                <a:cubicBezTo>
                  <a:pt x="1256" y="3842398"/>
                  <a:pt x="2511" y="3791544"/>
                  <a:pt x="5022" y="3740690"/>
                </a:cubicBezTo>
                <a:close/>
                <a:moveTo>
                  <a:pt x="11430671" y="3691253"/>
                </a:moveTo>
                <a:cubicBezTo>
                  <a:pt x="11438335" y="3743088"/>
                  <a:pt x="11443445" y="3794923"/>
                  <a:pt x="11445999" y="3846757"/>
                </a:cubicBezTo>
                <a:lnTo>
                  <a:pt x="11406399" y="3849286"/>
                </a:lnTo>
                <a:cubicBezTo>
                  <a:pt x="11403845" y="3798716"/>
                  <a:pt x="11398735" y="3746881"/>
                  <a:pt x="11392349" y="3697575"/>
                </a:cubicBezTo>
                <a:close/>
                <a:moveTo>
                  <a:pt x="7837349" y="3559421"/>
                </a:moveTo>
                <a:cubicBezTo>
                  <a:pt x="7842172" y="3608638"/>
                  <a:pt x="7845790" y="3660315"/>
                  <a:pt x="7848201" y="3710762"/>
                </a:cubicBezTo>
                <a:lnTo>
                  <a:pt x="7810821" y="3711993"/>
                </a:lnTo>
                <a:cubicBezTo>
                  <a:pt x="7809615" y="3662776"/>
                  <a:pt x="7805998" y="3612329"/>
                  <a:pt x="7799969" y="3563112"/>
                </a:cubicBezTo>
                <a:close/>
                <a:moveTo>
                  <a:pt x="26854" y="3433086"/>
                </a:moveTo>
                <a:lnTo>
                  <a:pt x="64694" y="3436879"/>
                </a:lnTo>
                <a:cubicBezTo>
                  <a:pt x="58591" y="3488712"/>
                  <a:pt x="52488" y="3539282"/>
                  <a:pt x="48826" y="3591115"/>
                </a:cubicBezTo>
                <a:lnTo>
                  <a:pt x="10986" y="3587322"/>
                </a:lnTo>
                <a:cubicBezTo>
                  <a:pt x="15869" y="3535489"/>
                  <a:pt x="20751" y="3483655"/>
                  <a:pt x="26854" y="3433086"/>
                </a:cubicBezTo>
                <a:close/>
                <a:moveTo>
                  <a:pt x="11362993" y="3389143"/>
                </a:moveTo>
                <a:cubicBezTo>
                  <a:pt x="11378121" y="3438060"/>
                  <a:pt x="11391987" y="3489485"/>
                  <a:pt x="11402073" y="3539656"/>
                </a:cubicBezTo>
                <a:lnTo>
                  <a:pt x="11365513" y="3547182"/>
                </a:lnTo>
                <a:cubicBezTo>
                  <a:pt x="11354167" y="3498265"/>
                  <a:pt x="11341561" y="3449348"/>
                  <a:pt x="11326433" y="3401686"/>
                </a:cubicBezTo>
                <a:close/>
                <a:moveTo>
                  <a:pt x="7801586" y="3257312"/>
                </a:moveTo>
                <a:cubicBezTo>
                  <a:pt x="7810633" y="3307881"/>
                  <a:pt x="7818388" y="3358451"/>
                  <a:pt x="7826143" y="3410284"/>
                </a:cubicBezTo>
                <a:lnTo>
                  <a:pt x="7786077" y="3415341"/>
                </a:lnTo>
                <a:cubicBezTo>
                  <a:pt x="7778322" y="3364772"/>
                  <a:pt x="7770567" y="3312938"/>
                  <a:pt x="7761520" y="3263633"/>
                </a:cubicBezTo>
                <a:close/>
                <a:moveTo>
                  <a:pt x="76292" y="3130973"/>
                </a:moveTo>
                <a:lnTo>
                  <a:pt x="114132" y="3138559"/>
                </a:lnTo>
                <a:cubicBezTo>
                  <a:pt x="103147" y="3187865"/>
                  <a:pt x="94602" y="3238436"/>
                  <a:pt x="86057" y="3289006"/>
                </a:cubicBezTo>
                <a:lnTo>
                  <a:pt x="49438" y="3282685"/>
                </a:lnTo>
                <a:cubicBezTo>
                  <a:pt x="57983" y="3232114"/>
                  <a:pt x="66527" y="3180279"/>
                  <a:pt x="76292" y="3130973"/>
                </a:cubicBezTo>
                <a:close/>
                <a:moveTo>
                  <a:pt x="11244453" y="3103511"/>
                </a:moveTo>
                <a:cubicBezTo>
                  <a:pt x="11267935" y="3147806"/>
                  <a:pt x="11288945" y="3194562"/>
                  <a:pt x="11308721" y="3241318"/>
                </a:cubicBezTo>
                <a:lnTo>
                  <a:pt x="11272879" y="3256083"/>
                </a:lnTo>
                <a:cubicBezTo>
                  <a:pt x="11255575" y="3210557"/>
                  <a:pt x="11234565" y="3165032"/>
                  <a:pt x="11211083" y="3120737"/>
                </a:cubicBezTo>
                <a:close/>
                <a:moveTo>
                  <a:pt x="7736801" y="2960693"/>
                </a:moveTo>
                <a:cubicBezTo>
                  <a:pt x="7749113" y="3010864"/>
                  <a:pt x="7761425" y="3061035"/>
                  <a:pt x="7771275" y="3111206"/>
                </a:cubicBezTo>
                <a:lnTo>
                  <a:pt x="7734339" y="3118732"/>
                </a:lnTo>
                <a:cubicBezTo>
                  <a:pt x="7724489" y="3069815"/>
                  <a:pt x="7713408" y="3019644"/>
                  <a:pt x="7701096" y="2970727"/>
                </a:cubicBezTo>
                <a:close/>
                <a:moveTo>
                  <a:pt x="11082315" y="2845341"/>
                </a:moveTo>
                <a:cubicBezTo>
                  <a:pt x="11114117" y="2886470"/>
                  <a:pt x="11144645" y="2928844"/>
                  <a:pt x="11171359" y="2972465"/>
                </a:cubicBezTo>
                <a:lnTo>
                  <a:pt x="11138285" y="2992406"/>
                </a:lnTo>
                <a:cubicBezTo>
                  <a:pt x="11111573" y="2950031"/>
                  <a:pt x="11081043" y="2907657"/>
                  <a:pt x="11051785" y="2869021"/>
                </a:cubicBezTo>
                <a:close/>
                <a:moveTo>
                  <a:pt x="155044" y="2834354"/>
                </a:moveTo>
                <a:lnTo>
                  <a:pt x="191014" y="2845643"/>
                </a:lnTo>
                <a:cubicBezTo>
                  <a:pt x="177370" y="2893307"/>
                  <a:pt x="163726" y="2943479"/>
                  <a:pt x="151323" y="2992397"/>
                </a:cubicBezTo>
                <a:lnTo>
                  <a:pt x="115353" y="2983617"/>
                </a:lnTo>
                <a:cubicBezTo>
                  <a:pt x="127756" y="2933445"/>
                  <a:pt x="140160" y="2883272"/>
                  <a:pt x="155044" y="2834354"/>
                </a:cubicBezTo>
                <a:close/>
                <a:moveTo>
                  <a:pt x="7647643" y="2669566"/>
                </a:moveTo>
                <a:cubicBezTo>
                  <a:pt x="7663630" y="2717230"/>
                  <a:pt x="7679618" y="2767402"/>
                  <a:pt x="7694375" y="2816320"/>
                </a:cubicBezTo>
                <a:lnTo>
                  <a:pt x="7657481" y="2827609"/>
                </a:lnTo>
                <a:cubicBezTo>
                  <a:pt x="7643954" y="2778691"/>
                  <a:pt x="7629196" y="2729773"/>
                  <a:pt x="7613209" y="2682109"/>
                </a:cubicBezTo>
                <a:close/>
                <a:moveTo>
                  <a:pt x="10879675" y="2614638"/>
                </a:moveTo>
                <a:cubicBezTo>
                  <a:pt x="10916295" y="2649594"/>
                  <a:pt x="10950473" y="2685798"/>
                  <a:pt x="10984651" y="2725747"/>
                </a:cubicBezTo>
                <a:lnTo>
                  <a:pt x="10956575" y="2750715"/>
                </a:lnTo>
                <a:cubicBezTo>
                  <a:pt x="10923617" y="2713263"/>
                  <a:pt x="10889439" y="2677059"/>
                  <a:pt x="10854041" y="2642103"/>
                </a:cubicBezTo>
                <a:close/>
                <a:moveTo>
                  <a:pt x="248498" y="2548721"/>
                </a:moveTo>
                <a:lnTo>
                  <a:pt x="284395" y="2561364"/>
                </a:lnTo>
                <a:cubicBezTo>
                  <a:pt x="267065" y="2610670"/>
                  <a:pt x="249735" y="2658712"/>
                  <a:pt x="233644" y="2706754"/>
                </a:cubicBezTo>
                <a:lnTo>
                  <a:pt x="197746" y="2695376"/>
                </a:lnTo>
                <a:cubicBezTo>
                  <a:pt x="213838" y="2646069"/>
                  <a:pt x="231168" y="2596763"/>
                  <a:pt x="248498" y="2548721"/>
                </a:cubicBezTo>
                <a:close/>
                <a:moveTo>
                  <a:pt x="10638127" y="2427878"/>
                </a:moveTo>
                <a:cubicBezTo>
                  <a:pt x="10682493" y="2456532"/>
                  <a:pt x="10724323" y="2486432"/>
                  <a:pt x="10764887" y="2518823"/>
                </a:cubicBezTo>
                <a:lnTo>
                  <a:pt x="10740803" y="2547477"/>
                </a:lnTo>
                <a:cubicBezTo>
                  <a:pt x="10701507" y="2517578"/>
                  <a:pt x="10659677" y="2487678"/>
                  <a:pt x="10617845" y="2460270"/>
                </a:cubicBezTo>
                <a:close/>
                <a:moveTo>
                  <a:pt x="7538213" y="2378442"/>
                </a:moveTo>
                <a:cubicBezTo>
                  <a:pt x="7558134" y="2426483"/>
                  <a:pt x="7578056" y="2474524"/>
                  <a:pt x="7595487" y="2522564"/>
                </a:cubicBezTo>
                <a:lnTo>
                  <a:pt x="7560624" y="2536471"/>
                </a:lnTo>
                <a:cubicBezTo>
                  <a:pt x="7541948" y="2488430"/>
                  <a:pt x="7523271" y="2440390"/>
                  <a:pt x="7503350" y="2393613"/>
                </a:cubicBezTo>
                <a:close/>
                <a:moveTo>
                  <a:pt x="370984" y="2263089"/>
                </a:moveTo>
                <a:lnTo>
                  <a:pt x="405209" y="2279085"/>
                </a:lnTo>
                <a:cubicBezTo>
                  <a:pt x="383660" y="2324610"/>
                  <a:pt x="363379" y="2370135"/>
                  <a:pt x="343097" y="2415661"/>
                </a:cubicBezTo>
                <a:lnTo>
                  <a:pt x="307604" y="2402126"/>
                </a:lnTo>
                <a:cubicBezTo>
                  <a:pt x="327886" y="2355370"/>
                  <a:pt x="349435" y="2308615"/>
                  <a:pt x="370984" y="2263089"/>
                </a:cubicBezTo>
                <a:close/>
                <a:moveTo>
                  <a:pt x="7405471" y="2103795"/>
                </a:moveTo>
                <a:cubicBezTo>
                  <a:pt x="7429363" y="2148447"/>
                  <a:pt x="7451997" y="2194340"/>
                  <a:pt x="7474631" y="2240233"/>
                </a:cubicBezTo>
                <a:lnTo>
                  <a:pt x="7439422" y="2256357"/>
                </a:lnTo>
                <a:cubicBezTo>
                  <a:pt x="7418045" y="2211705"/>
                  <a:pt x="7394154" y="2165812"/>
                  <a:pt x="7371520" y="2121160"/>
                </a:cubicBezTo>
                <a:close/>
                <a:moveTo>
                  <a:pt x="509312" y="1993937"/>
                </a:moveTo>
                <a:lnTo>
                  <a:pt x="542526" y="2012847"/>
                </a:lnTo>
                <a:cubicBezTo>
                  <a:pt x="516977" y="2055710"/>
                  <a:pt x="492706" y="2101094"/>
                  <a:pt x="468435" y="2146479"/>
                </a:cubicBezTo>
                <a:lnTo>
                  <a:pt x="433944" y="2128829"/>
                </a:lnTo>
                <a:cubicBezTo>
                  <a:pt x="458215" y="2083445"/>
                  <a:pt x="483764" y="2038061"/>
                  <a:pt x="509312" y="1993937"/>
                </a:cubicBezTo>
                <a:close/>
                <a:moveTo>
                  <a:pt x="7253728" y="1840135"/>
                </a:moveTo>
                <a:cubicBezTo>
                  <a:pt x="7281803" y="1882998"/>
                  <a:pt x="7307437" y="1928382"/>
                  <a:pt x="7331850" y="1972506"/>
                </a:cubicBezTo>
                <a:lnTo>
                  <a:pt x="7300113" y="1992677"/>
                </a:lnTo>
                <a:cubicBezTo>
                  <a:pt x="7275700" y="1947292"/>
                  <a:pt x="7248846" y="1903169"/>
                  <a:pt x="7223212" y="1860306"/>
                </a:cubicBezTo>
                <a:close/>
                <a:moveTo>
                  <a:pt x="669964" y="1735767"/>
                </a:moveTo>
                <a:lnTo>
                  <a:pt x="701869" y="1756778"/>
                </a:lnTo>
                <a:cubicBezTo>
                  <a:pt x="673645" y="1798799"/>
                  <a:pt x="646648" y="1840821"/>
                  <a:pt x="620878" y="1882842"/>
                </a:cubicBezTo>
                <a:lnTo>
                  <a:pt x="587746" y="1863068"/>
                </a:lnTo>
                <a:cubicBezTo>
                  <a:pt x="614743" y="1819810"/>
                  <a:pt x="641740" y="1777789"/>
                  <a:pt x="669964" y="1735767"/>
                </a:cubicBezTo>
                <a:close/>
                <a:moveTo>
                  <a:pt x="7084075" y="1587460"/>
                </a:moveTo>
                <a:cubicBezTo>
                  <a:pt x="7113974" y="1628588"/>
                  <a:pt x="7143874" y="1670961"/>
                  <a:pt x="7172528" y="1712089"/>
                </a:cubicBezTo>
                <a:lnTo>
                  <a:pt x="7141383" y="1734522"/>
                </a:lnTo>
                <a:cubicBezTo>
                  <a:pt x="7112729" y="1692148"/>
                  <a:pt x="7082829" y="1651021"/>
                  <a:pt x="7052929" y="1609893"/>
                </a:cubicBezTo>
                <a:close/>
                <a:moveTo>
                  <a:pt x="852779" y="1488587"/>
                </a:moveTo>
                <a:lnTo>
                  <a:pt x="883101" y="1512671"/>
                </a:lnTo>
                <a:cubicBezTo>
                  <a:pt x="850252" y="1553234"/>
                  <a:pt x="818668" y="1593797"/>
                  <a:pt x="789610" y="1635628"/>
                </a:cubicBezTo>
                <a:lnTo>
                  <a:pt x="758025" y="1612811"/>
                </a:lnTo>
                <a:cubicBezTo>
                  <a:pt x="788346" y="1570981"/>
                  <a:pt x="819931" y="1529150"/>
                  <a:pt x="852779" y="1488587"/>
                </a:cubicBezTo>
                <a:close/>
                <a:moveTo>
                  <a:pt x="6888889" y="1345770"/>
                </a:moveTo>
                <a:cubicBezTo>
                  <a:pt x="6922006" y="1384606"/>
                  <a:pt x="6955123" y="1424695"/>
                  <a:pt x="6985787" y="1463531"/>
                </a:cubicBezTo>
                <a:lnTo>
                  <a:pt x="6956350" y="1487333"/>
                </a:lnTo>
                <a:cubicBezTo>
                  <a:pt x="6925686" y="1448498"/>
                  <a:pt x="6893795" y="1408409"/>
                  <a:pt x="6860678" y="1370826"/>
                </a:cubicBezTo>
                <a:close/>
                <a:moveTo>
                  <a:pt x="1053233" y="1257883"/>
                </a:moveTo>
                <a:lnTo>
                  <a:pt x="1080854" y="1283631"/>
                </a:lnTo>
                <a:cubicBezTo>
                  <a:pt x="1046955" y="1319188"/>
                  <a:pt x="1011801" y="1357196"/>
                  <a:pt x="979157" y="1393979"/>
                </a:cubicBezTo>
                <a:lnTo>
                  <a:pt x="950280" y="1370683"/>
                </a:lnTo>
                <a:cubicBezTo>
                  <a:pt x="982924" y="1332675"/>
                  <a:pt x="1018078" y="1294666"/>
                  <a:pt x="1053233" y="1257883"/>
                </a:cubicBezTo>
                <a:close/>
                <a:moveTo>
                  <a:pt x="6677581" y="1126053"/>
                </a:moveTo>
                <a:cubicBezTo>
                  <a:pt x="6712979" y="1162256"/>
                  <a:pt x="6748378" y="1198459"/>
                  <a:pt x="6782556" y="1235911"/>
                </a:cubicBezTo>
                <a:lnTo>
                  <a:pt x="6755702" y="1262127"/>
                </a:lnTo>
                <a:cubicBezTo>
                  <a:pt x="6721524" y="1225924"/>
                  <a:pt x="6687346" y="1188472"/>
                  <a:pt x="6651947" y="1153518"/>
                </a:cubicBezTo>
                <a:close/>
                <a:moveTo>
                  <a:pt x="1269116" y="1038166"/>
                </a:moveTo>
                <a:lnTo>
                  <a:pt x="1295096" y="1066241"/>
                </a:lnTo>
                <a:cubicBezTo>
                  <a:pt x="1257982" y="1099199"/>
                  <a:pt x="1222105" y="1133377"/>
                  <a:pt x="1186228" y="1168776"/>
                </a:cubicBezTo>
                <a:lnTo>
                  <a:pt x="1159011" y="1141921"/>
                </a:lnTo>
                <a:cubicBezTo>
                  <a:pt x="1194888" y="1107743"/>
                  <a:pt x="1232002" y="1072344"/>
                  <a:pt x="1269116" y="1038166"/>
                </a:cubicBezTo>
                <a:close/>
                <a:moveTo>
                  <a:pt x="6451790" y="917321"/>
                </a:moveTo>
                <a:cubicBezTo>
                  <a:pt x="6491879" y="951220"/>
                  <a:pt x="6530715" y="985120"/>
                  <a:pt x="6568298" y="1019019"/>
                </a:cubicBezTo>
                <a:lnTo>
                  <a:pt x="6541990" y="1047896"/>
                </a:lnTo>
                <a:cubicBezTo>
                  <a:pt x="6504407" y="1013997"/>
                  <a:pt x="6466824" y="980097"/>
                  <a:pt x="6426735" y="947454"/>
                </a:cubicBezTo>
                <a:close/>
                <a:moveTo>
                  <a:pt x="1502198" y="840420"/>
                </a:moveTo>
                <a:lnTo>
                  <a:pt x="1525794" y="871084"/>
                </a:lnTo>
                <a:cubicBezTo>
                  <a:pt x="1486054" y="901748"/>
                  <a:pt x="1447556" y="933639"/>
                  <a:pt x="1409058" y="965530"/>
                </a:cubicBezTo>
                <a:lnTo>
                  <a:pt x="1384220" y="937319"/>
                </a:lnTo>
                <a:cubicBezTo>
                  <a:pt x="1422718" y="904202"/>
                  <a:pt x="1462458" y="872311"/>
                  <a:pt x="1502198" y="840420"/>
                </a:cubicBezTo>
                <a:close/>
                <a:moveTo>
                  <a:pt x="6207863" y="730562"/>
                </a:moveTo>
                <a:cubicBezTo>
                  <a:pt x="6249694" y="760157"/>
                  <a:pt x="6291526" y="789752"/>
                  <a:pt x="6332089" y="821813"/>
                </a:cubicBezTo>
                <a:lnTo>
                  <a:pt x="6309272" y="850174"/>
                </a:lnTo>
                <a:cubicBezTo>
                  <a:pt x="6268709" y="820579"/>
                  <a:pt x="6226877" y="789752"/>
                  <a:pt x="6185046" y="761390"/>
                </a:cubicBezTo>
                <a:close/>
                <a:moveTo>
                  <a:pt x="1746293" y="659152"/>
                </a:moveTo>
                <a:lnTo>
                  <a:pt x="1767480" y="691544"/>
                </a:lnTo>
                <a:cubicBezTo>
                  <a:pt x="1725106" y="718952"/>
                  <a:pt x="1683979" y="748852"/>
                  <a:pt x="1644097" y="778751"/>
                </a:cubicBezTo>
                <a:lnTo>
                  <a:pt x="1620418" y="746360"/>
                </a:lnTo>
                <a:cubicBezTo>
                  <a:pt x="1662792" y="717706"/>
                  <a:pt x="1703919" y="687806"/>
                  <a:pt x="1746293" y="659152"/>
                </a:cubicBezTo>
                <a:close/>
                <a:moveTo>
                  <a:pt x="5952145" y="565774"/>
                </a:moveTo>
                <a:cubicBezTo>
                  <a:pt x="5995402" y="591126"/>
                  <a:pt x="6038660" y="619013"/>
                  <a:pt x="6079445" y="648167"/>
                </a:cubicBezTo>
                <a:lnTo>
                  <a:pt x="6059670" y="679857"/>
                </a:lnTo>
                <a:cubicBezTo>
                  <a:pt x="6017649" y="651970"/>
                  <a:pt x="5974391" y="625351"/>
                  <a:pt x="5932370" y="598731"/>
                </a:cubicBezTo>
                <a:close/>
                <a:moveTo>
                  <a:pt x="2012215" y="499858"/>
                </a:moveTo>
                <a:lnTo>
                  <a:pt x="2031125" y="533186"/>
                </a:lnTo>
                <a:cubicBezTo>
                  <a:pt x="1987002" y="556639"/>
                  <a:pt x="1942878" y="582561"/>
                  <a:pt x="1898755" y="608483"/>
                </a:cubicBezTo>
                <a:lnTo>
                  <a:pt x="1878584" y="576389"/>
                </a:lnTo>
                <a:cubicBezTo>
                  <a:pt x="1922708" y="550467"/>
                  <a:pt x="1966831" y="524546"/>
                  <a:pt x="2012215" y="499858"/>
                </a:cubicBezTo>
                <a:close/>
                <a:moveTo>
                  <a:pt x="5686075" y="417463"/>
                </a:moveTo>
                <a:cubicBezTo>
                  <a:pt x="5730727" y="439564"/>
                  <a:pt x="5776619" y="462894"/>
                  <a:pt x="5821272" y="487451"/>
                </a:cubicBezTo>
                <a:lnTo>
                  <a:pt x="5802667" y="520602"/>
                </a:lnTo>
                <a:cubicBezTo>
                  <a:pt x="5759255" y="497273"/>
                  <a:pt x="5714603" y="472716"/>
                  <a:pt x="5668710" y="451843"/>
                </a:cubicBezTo>
                <a:close/>
                <a:moveTo>
                  <a:pt x="2284177" y="362533"/>
                </a:moveTo>
                <a:lnTo>
                  <a:pt x="2300302" y="398171"/>
                </a:lnTo>
                <a:cubicBezTo>
                  <a:pt x="2255649" y="418535"/>
                  <a:pt x="2209757" y="442718"/>
                  <a:pt x="2165105" y="465627"/>
                </a:cubicBezTo>
                <a:lnTo>
                  <a:pt x="2147740" y="431263"/>
                </a:lnTo>
                <a:cubicBezTo>
                  <a:pt x="2192392" y="407080"/>
                  <a:pt x="2238285" y="384170"/>
                  <a:pt x="2284177" y="362533"/>
                </a:cubicBezTo>
                <a:close/>
                <a:moveTo>
                  <a:pt x="5407598" y="291127"/>
                </a:moveTo>
                <a:cubicBezTo>
                  <a:pt x="5453123" y="309318"/>
                  <a:pt x="5499879" y="328721"/>
                  <a:pt x="5546635" y="349337"/>
                </a:cubicBezTo>
                <a:lnTo>
                  <a:pt x="5530639" y="383293"/>
                </a:lnTo>
                <a:cubicBezTo>
                  <a:pt x="5485114" y="362677"/>
                  <a:pt x="5439588" y="343273"/>
                  <a:pt x="5394063" y="325083"/>
                </a:cubicBezTo>
                <a:close/>
                <a:moveTo>
                  <a:pt x="2567772" y="247183"/>
                </a:moveTo>
                <a:lnTo>
                  <a:pt x="2580415" y="282515"/>
                </a:lnTo>
                <a:cubicBezTo>
                  <a:pt x="2532374" y="300182"/>
                  <a:pt x="2484333" y="319110"/>
                  <a:pt x="2437557" y="339299"/>
                </a:cubicBezTo>
                <a:lnTo>
                  <a:pt x="2422386" y="303967"/>
                </a:lnTo>
                <a:cubicBezTo>
                  <a:pt x="2470427" y="283777"/>
                  <a:pt x="2518467" y="264849"/>
                  <a:pt x="2567772" y="247183"/>
                </a:cubicBezTo>
                <a:close/>
                <a:moveTo>
                  <a:pt x="5120973" y="186759"/>
                </a:moveTo>
                <a:cubicBezTo>
                  <a:pt x="5169891" y="201826"/>
                  <a:pt x="5218809" y="219403"/>
                  <a:pt x="5266473" y="236980"/>
                </a:cubicBezTo>
                <a:lnTo>
                  <a:pt x="5253930" y="273391"/>
                </a:lnTo>
                <a:cubicBezTo>
                  <a:pt x="5206266" y="254558"/>
                  <a:pt x="5157348" y="239491"/>
                  <a:pt x="5108430" y="224425"/>
                </a:cubicBezTo>
                <a:close/>
                <a:moveTo>
                  <a:pt x="2861518" y="148311"/>
                </a:moveTo>
                <a:lnTo>
                  <a:pt x="2871553" y="184514"/>
                </a:lnTo>
                <a:cubicBezTo>
                  <a:pt x="2823889" y="198246"/>
                  <a:pt x="2773717" y="213226"/>
                  <a:pt x="2726053" y="229455"/>
                </a:cubicBezTo>
                <a:lnTo>
                  <a:pt x="2713510" y="192004"/>
                </a:lnTo>
                <a:cubicBezTo>
                  <a:pt x="2762428" y="177024"/>
                  <a:pt x="2811346" y="162043"/>
                  <a:pt x="2861518" y="148311"/>
                </a:cubicBezTo>
                <a:close/>
                <a:moveTo>
                  <a:pt x="4826086" y="104367"/>
                </a:moveTo>
                <a:cubicBezTo>
                  <a:pt x="4875003" y="115713"/>
                  <a:pt x="4926428" y="128320"/>
                  <a:pt x="4975345" y="142187"/>
                </a:cubicBezTo>
                <a:lnTo>
                  <a:pt x="4965311" y="180008"/>
                </a:lnTo>
                <a:cubicBezTo>
                  <a:pt x="4916394" y="166140"/>
                  <a:pt x="4866223" y="153533"/>
                  <a:pt x="4817306" y="142187"/>
                </a:cubicBezTo>
                <a:close/>
                <a:moveTo>
                  <a:pt x="3155151" y="76901"/>
                </a:moveTo>
                <a:lnTo>
                  <a:pt x="3162677" y="113837"/>
                </a:lnTo>
                <a:cubicBezTo>
                  <a:pt x="3112506" y="123687"/>
                  <a:pt x="3062335" y="134768"/>
                  <a:pt x="3013418" y="147080"/>
                </a:cubicBezTo>
                <a:lnTo>
                  <a:pt x="3004638" y="110144"/>
                </a:lnTo>
                <a:cubicBezTo>
                  <a:pt x="3054809" y="97832"/>
                  <a:pt x="3104980" y="86751"/>
                  <a:pt x="3155151" y="76901"/>
                </a:cubicBezTo>
                <a:close/>
                <a:moveTo>
                  <a:pt x="4526959" y="49438"/>
                </a:moveTo>
                <a:cubicBezTo>
                  <a:pt x="4575876" y="56900"/>
                  <a:pt x="4627301" y="66850"/>
                  <a:pt x="4678727" y="76799"/>
                </a:cubicBezTo>
                <a:lnTo>
                  <a:pt x="4671201" y="114110"/>
                </a:lnTo>
                <a:cubicBezTo>
                  <a:pt x="4621030" y="104160"/>
                  <a:pt x="4570859" y="95454"/>
                  <a:pt x="4520688" y="87992"/>
                </a:cubicBezTo>
                <a:close/>
                <a:moveTo>
                  <a:pt x="3459723" y="32957"/>
                </a:moveTo>
                <a:lnTo>
                  <a:pt x="3464780" y="70722"/>
                </a:lnTo>
                <a:cubicBezTo>
                  <a:pt x="3414209" y="77016"/>
                  <a:pt x="3362375" y="83311"/>
                  <a:pt x="3313068" y="92122"/>
                </a:cubicBezTo>
                <a:lnTo>
                  <a:pt x="3306747" y="53099"/>
                </a:lnTo>
                <a:cubicBezTo>
                  <a:pt x="3357317" y="45546"/>
                  <a:pt x="3409152" y="39251"/>
                  <a:pt x="3459723" y="32957"/>
                </a:cubicBezTo>
                <a:close/>
                <a:moveTo>
                  <a:pt x="4222368" y="16480"/>
                </a:moveTo>
                <a:cubicBezTo>
                  <a:pt x="4272938" y="20313"/>
                  <a:pt x="4326037" y="25422"/>
                  <a:pt x="4376608" y="30532"/>
                </a:cubicBezTo>
                <a:lnTo>
                  <a:pt x="4371551" y="70132"/>
                </a:lnTo>
                <a:cubicBezTo>
                  <a:pt x="4322244" y="63745"/>
                  <a:pt x="4270410" y="58635"/>
                  <a:pt x="4218575" y="54803"/>
                </a:cubicBezTo>
                <a:close/>
                <a:moveTo>
                  <a:pt x="3760181" y="5494"/>
                </a:moveTo>
                <a:lnTo>
                  <a:pt x="3761422" y="44789"/>
                </a:lnTo>
                <a:cubicBezTo>
                  <a:pt x="3711808" y="46056"/>
                  <a:pt x="3662195" y="49859"/>
                  <a:pt x="3611341" y="53662"/>
                </a:cubicBezTo>
                <a:lnTo>
                  <a:pt x="3608860" y="15635"/>
                </a:lnTo>
                <a:cubicBezTo>
                  <a:pt x="3658474" y="10565"/>
                  <a:pt x="3710568" y="8029"/>
                  <a:pt x="3760181" y="5494"/>
                </a:cubicBezTo>
                <a:close/>
                <a:moveTo>
                  <a:pt x="3916465" y="0"/>
                </a:moveTo>
                <a:lnTo>
                  <a:pt x="3928868" y="0"/>
                </a:lnTo>
                <a:cubicBezTo>
                  <a:pt x="3976001" y="0"/>
                  <a:pt x="4023134" y="1293"/>
                  <a:pt x="4069027" y="2585"/>
                </a:cubicBezTo>
                <a:lnTo>
                  <a:pt x="4066546" y="42651"/>
                </a:lnTo>
                <a:cubicBezTo>
                  <a:pt x="4021894" y="40066"/>
                  <a:pt x="3976001" y="40066"/>
                  <a:pt x="3930109" y="40066"/>
                </a:cubicBezTo>
                <a:lnTo>
                  <a:pt x="3928868" y="40066"/>
                </a:lnTo>
                <a:lnTo>
                  <a:pt x="3916465" y="400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5E0C09D9-503A-421F-B651-6DBD67230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775" y="1794853"/>
            <a:ext cx="381760" cy="381758"/>
          </a:xfrm>
          <a:custGeom>
            <a:avLst/>
            <a:gdLst>
              <a:gd name="T0" fmla="*/ 305 w 611"/>
              <a:gd name="T1" fmla="*/ 0 h 612"/>
              <a:gd name="T2" fmla="*/ 0 w 611"/>
              <a:gd name="T3" fmla="*/ 305 h 612"/>
              <a:gd name="T4" fmla="*/ 305 w 611"/>
              <a:gd name="T5" fmla="*/ 611 h 612"/>
              <a:gd name="T6" fmla="*/ 610 w 611"/>
              <a:gd name="T7" fmla="*/ 305 h 612"/>
              <a:gd name="T8" fmla="*/ 305 w 611"/>
              <a:gd name="T9" fmla="*/ 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1" h="612">
                <a:moveTo>
                  <a:pt x="305" y="0"/>
                </a:moveTo>
                <a:cubicBezTo>
                  <a:pt x="137" y="0"/>
                  <a:pt x="0" y="137"/>
                  <a:pt x="0" y="305"/>
                </a:cubicBezTo>
                <a:cubicBezTo>
                  <a:pt x="0" y="474"/>
                  <a:pt x="137" y="611"/>
                  <a:pt x="305" y="611"/>
                </a:cubicBezTo>
                <a:cubicBezTo>
                  <a:pt x="474" y="611"/>
                  <a:pt x="610" y="474"/>
                  <a:pt x="610" y="305"/>
                </a:cubicBezTo>
                <a:cubicBezTo>
                  <a:pt x="610" y="137"/>
                  <a:pt x="474" y="0"/>
                  <a:pt x="305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59" name="Freeform 158">
            <a:extLst>
              <a:ext uri="{FF2B5EF4-FFF2-40B4-BE49-F238E27FC236}">
                <a16:creationId xmlns:a16="http://schemas.microsoft.com/office/drawing/2014/main" id="{FF89C4D3-A5C8-43CE-B520-FACE61FA6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082" y="4881882"/>
            <a:ext cx="436688" cy="436688"/>
          </a:xfrm>
          <a:custGeom>
            <a:avLst/>
            <a:gdLst>
              <a:gd name="T0" fmla="*/ 613 w 699"/>
              <a:gd name="T1" fmla="*/ 502 h 699"/>
              <a:gd name="T2" fmla="*/ 502 w 699"/>
              <a:gd name="T3" fmla="*/ 84 h 699"/>
              <a:gd name="T4" fmla="*/ 84 w 699"/>
              <a:gd name="T5" fmla="*/ 197 h 699"/>
              <a:gd name="T6" fmla="*/ 197 w 699"/>
              <a:gd name="T7" fmla="*/ 614 h 699"/>
              <a:gd name="T8" fmla="*/ 613 w 699"/>
              <a:gd name="T9" fmla="*/ 502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699">
                <a:moveTo>
                  <a:pt x="613" y="502"/>
                </a:moveTo>
                <a:cubicBezTo>
                  <a:pt x="698" y="356"/>
                  <a:pt x="648" y="169"/>
                  <a:pt x="502" y="84"/>
                </a:cubicBezTo>
                <a:cubicBezTo>
                  <a:pt x="355" y="0"/>
                  <a:pt x="169" y="50"/>
                  <a:pt x="84" y="197"/>
                </a:cubicBezTo>
                <a:cubicBezTo>
                  <a:pt x="0" y="343"/>
                  <a:pt x="50" y="530"/>
                  <a:pt x="197" y="614"/>
                </a:cubicBezTo>
                <a:cubicBezTo>
                  <a:pt x="343" y="698"/>
                  <a:pt x="529" y="648"/>
                  <a:pt x="613" y="50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61" name="Freeform 160">
            <a:extLst>
              <a:ext uri="{FF2B5EF4-FFF2-40B4-BE49-F238E27FC236}">
                <a16:creationId xmlns:a16="http://schemas.microsoft.com/office/drawing/2014/main" id="{2ECCFF05-0367-40C7-9932-765F0B43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082" y="2805553"/>
            <a:ext cx="436688" cy="436688"/>
          </a:xfrm>
          <a:custGeom>
            <a:avLst/>
            <a:gdLst>
              <a:gd name="T0" fmla="*/ 613 w 699"/>
              <a:gd name="T1" fmla="*/ 196 h 699"/>
              <a:gd name="T2" fmla="*/ 197 w 699"/>
              <a:gd name="T3" fmla="*/ 84 h 699"/>
              <a:gd name="T4" fmla="*/ 84 w 699"/>
              <a:gd name="T5" fmla="*/ 502 h 699"/>
              <a:gd name="T6" fmla="*/ 502 w 699"/>
              <a:gd name="T7" fmla="*/ 614 h 699"/>
              <a:gd name="T8" fmla="*/ 613 w 699"/>
              <a:gd name="T9" fmla="*/ 196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699">
                <a:moveTo>
                  <a:pt x="613" y="196"/>
                </a:moveTo>
                <a:cubicBezTo>
                  <a:pt x="529" y="50"/>
                  <a:pt x="343" y="0"/>
                  <a:pt x="197" y="84"/>
                </a:cubicBezTo>
                <a:cubicBezTo>
                  <a:pt x="50" y="169"/>
                  <a:pt x="0" y="356"/>
                  <a:pt x="84" y="502"/>
                </a:cubicBezTo>
                <a:cubicBezTo>
                  <a:pt x="169" y="648"/>
                  <a:pt x="355" y="698"/>
                  <a:pt x="502" y="614"/>
                </a:cubicBezTo>
                <a:cubicBezTo>
                  <a:pt x="648" y="529"/>
                  <a:pt x="698" y="342"/>
                  <a:pt x="613" y="19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63" name="Freeform 162">
            <a:extLst>
              <a:ext uri="{FF2B5EF4-FFF2-40B4-BE49-F238E27FC236}">
                <a16:creationId xmlns:a16="http://schemas.microsoft.com/office/drawing/2014/main" id="{DD7F2407-E96A-440C-9D37-2B29614F2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248" y="2805553"/>
            <a:ext cx="436688" cy="436688"/>
          </a:xfrm>
          <a:custGeom>
            <a:avLst/>
            <a:gdLst>
              <a:gd name="T0" fmla="*/ 614 w 699"/>
              <a:gd name="T1" fmla="*/ 196 h 699"/>
              <a:gd name="T2" fmla="*/ 196 w 699"/>
              <a:gd name="T3" fmla="*/ 84 h 699"/>
              <a:gd name="T4" fmla="*/ 84 w 699"/>
              <a:gd name="T5" fmla="*/ 502 h 699"/>
              <a:gd name="T6" fmla="*/ 502 w 699"/>
              <a:gd name="T7" fmla="*/ 614 h 699"/>
              <a:gd name="T8" fmla="*/ 614 w 699"/>
              <a:gd name="T9" fmla="*/ 196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699">
                <a:moveTo>
                  <a:pt x="614" y="196"/>
                </a:moveTo>
                <a:cubicBezTo>
                  <a:pt x="529" y="50"/>
                  <a:pt x="343" y="0"/>
                  <a:pt x="196" y="84"/>
                </a:cubicBezTo>
                <a:cubicBezTo>
                  <a:pt x="50" y="169"/>
                  <a:pt x="0" y="356"/>
                  <a:pt x="84" y="502"/>
                </a:cubicBezTo>
                <a:cubicBezTo>
                  <a:pt x="169" y="648"/>
                  <a:pt x="356" y="698"/>
                  <a:pt x="502" y="614"/>
                </a:cubicBezTo>
                <a:cubicBezTo>
                  <a:pt x="648" y="529"/>
                  <a:pt x="698" y="342"/>
                  <a:pt x="614" y="19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65" name="Freeform 164">
            <a:extLst>
              <a:ext uri="{FF2B5EF4-FFF2-40B4-BE49-F238E27FC236}">
                <a16:creationId xmlns:a16="http://schemas.microsoft.com/office/drawing/2014/main" id="{35E38894-5963-46FE-8554-CF7292CB2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121" y="2805553"/>
            <a:ext cx="436689" cy="436688"/>
          </a:xfrm>
          <a:custGeom>
            <a:avLst/>
            <a:gdLst>
              <a:gd name="T0" fmla="*/ 84 w 699"/>
              <a:gd name="T1" fmla="*/ 196 h 699"/>
              <a:gd name="T2" fmla="*/ 195 w 699"/>
              <a:gd name="T3" fmla="*/ 614 h 699"/>
              <a:gd name="T4" fmla="*/ 613 w 699"/>
              <a:gd name="T5" fmla="*/ 502 h 699"/>
              <a:gd name="T6" fmla="*/ 501 w 699"/>
              <a:gd name="T7" fmla="*/ 84 h 699"/>
              <a:gd name="T8" fmla="*/ 84 w 699"/>
              <a:gd name="T9" fmla="*/ 196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699">
                <a:moveTo>
                  <a:pt x="84" y="196"/>
                </a:moveTo>
                <a:cubicBezTo>
                  <a:pt x="0" y="342"/>
                  <a:pt x="49" y="529"/>
                  <a:pt x="195" y="614"/>
                </a:cubicBezTo>
                <a:cubicBezTo>
                  <a:pt x="342" y="698"/>
                  <a:pt x="529" y="648"/>
                  <a:pt x="613" y="502"/>
                </a:cubicBezTo>
                <a:cubicBezTo>
                  <a:pt x="698" y="356"/>
                  <a:pt x="647" y="169"/>
                  <a:pt x="501" y="84"/>
                </a:cubicBezTo>
                <a:cubicBezTo>
                  <a:pt x="355" y="0"/>
                  <a:pt x="169" y="50"/>
                  <a:pt x="84" y="19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67" name="Freeform 166">
            <a:extLst>
              <a:ext uri="{FF2B5EF4-FFF2-40B4-BE49-F238E27FC236}">
                <a16:creationId xmlns:a16="http://schemas.microsoft.com/office/drawing/2014/main" id="{71842F15-5BD3-4FBE-B52A-12ACCF62A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609" y="5944765"/>
            <a:ext cx="381760" cy="381760"/>
          </a:xfrm>
          <a:custGeom>
            <a:avLst/>
            <a:gdLst>
              <a:gd name="T0" fmla="*/ 305 w 612"/>
              <a:gd name="T1" fmla="*/ 612 h 613"/>
              <a:gd name="T2" fmla="*/ 0 w 612"/>
              <a:gd name="T3" fmla="*/ 306 h 613"/>
              <a:gd name="T4" fmla="*/ 305 w 612"/>
              <a:gd name="T5" fmla="*/ 0 h 613"/>
              <a:gd name="T6" fmla="*/ 611 w 612"/>
              <a:gd name="T7" fmla="*/ 306 h 613"/>
              <a:gd name="T8" fmla="*/ 305 w 612"/>
              <a:gd name="T9" fmla="*/ 612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2" h="613">
                <a:moveTo>
                  <a:pt x="305" y="612"/>
                </a:moveTo>
                <a:cubicBezTo>
                  <a:pt x="136" y="612"/>
                  <a:pt x="0" y="475"/>
                  <a:pt x="0" y="306"/>
                </a:cubicBezTo>
                <a:cubicBezTo>
                  <a:pt x="0" y="137"/>
                  <a:pt x="136" y="0"/>
                  <a:pt x="305" y="0"/>
                </a:cubicBezTo>
                <a:cubicBezTo>
                  <a:pt x="474" y="0"/>
                  <a:pt x="611" y="137"/>
                  <a:pt x="611" y="306"/>
                </a:cubicBezTo>
                <a:cubicBezTo>
                  <a:pt x="611" y="475"/>
                  <a:pt x="474" y="612"/>
                  <a:pt x="305" y="61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7B37D467-E7F2-43A8-8ED9-29C775EA2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954" y="4881882"/>
            <a:ext cx="436689" cy="436688"/>
          </a:xfrm>
          <a:custGeom>
            <a:avLst/>
            <a:gdLst>
              <a:gd name="T0" fmla="*/ 85 w 699"/>
              <a:gd name="T1" fmla="*/ 501 h 699"/>
              <a:gd name="T2" fmla="*/ 502 w 699"/>
              <a:gd name="T3" fmla="*/ 613 h 699"/>
              <a:gd name="T4" fmla="*/ 614 w 699"/>
              <a:gd name="T5" fmla="*/ 196 h 699"/>
              <a:gd name="T6" fmla="*/ 196 w 699"/>
              <a:gd name="T7" fmla="*/ 84 h 699"/>
              <a:gd name="T8" fmla="*/ 85 w 699"/>
              <a:gd name="T9" fmla="*/ 501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699">
                <a:moveTo>
                  <a:pt x="85" y="501"/>
                </a:moveTo>
                <a:cubicBezTo>
                  <a:pt x="169" y="647"/>
                  <a:pt x="355" y="698"/>
                  <a:pt x="502" y="613"/>
                </a:cubicBezTo>
                <a:cubicBezTo>
                  <a:pt x="648" y="529"/>
                  <a:pt x="698" y="342"/>
                  <a:pt x="614" y="196"/>
                </a:cubicBezTo>
                <a:cubicBezTo>
                  <a:pt x="529" y="50"/>
                  <a:pt x="343" y="0"/>
                  <a:pt x="196" y="84"/>
                </a:cubicBezTo>
                <a:cubicBezTo>
                  <a:pt x="50" y="169"/>
                  <a:pt x="0" y="355"/>
                  <a:pt x="85" y="50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B49C261A-BA5E-470A-9367-6A33A6CC4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121" y="4881882"/>
            <a:ext cx="436689" cy="436688"/>
          </a:xfrm>
          <a:custGeom>
            <a:avLst/>
            <a:gdLst>
              <a:gd name="T0" fmla="*/ 84 w 700"/>
              <a:gd name="T1" fmla="*/ 501 h 699"/>
              <a:gd name="T2" fmla="*/ 502 w 700"/>
              <a:gd name="T3" fmla="*/ 613 h 699"/>
              <a:gd name="T4" fmla="*/ 614 w 700"/>
              <a:gd name="T5" fmla="*/ 196 h 699"/>
              <a:gd name="T6" fmla="*/ 196 w 700"/>
              <a:gd name="T7" fmla="*/ 84 h 699"/>
              <a:gd name="T8" fmla="*/ 84 w 700"/>
              <a:gd name="T9" fmla="*/ 501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699">
                <a:moveTo>
                  <a:pt x="84" y="501"/>
                </a:moveTo>
                <a:cubicBezTo>
                  <a:pt x="169" y="647"/>
                  <a:pt x="356" y="698"/>
                  <a:pt x="502" y="613"/>
                </a:cubicBezTo>
                <a:cubicBezTo>
                  <a:pt x="648" y="529"/>
                  <a:pt x="699" y="342"/>
                  <a:pt x="614" y="196"/>
                </a:cubicBezTo>
                <a:cubicBezTo>
                  <a:pt x="530" y="50"/>
                  <a:pt x="343" y="0"/>
                  <a:pt x="196" y="84"/>
                </a:cubicBezTo>
                <a:cubicBezTo>
                  <a:pt x="50" y="169"/>
                  <a:pt x="0" y="355"/>
                  <a:pt x="84" y="50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09" name="Freeform 308">
            <a:extLst>
              <a:ext uri="{FF2B5EF4-FFF2-40B4-BE49-F238E27FC236}">
                <a16:creationId xmlns:a16="http://schemas.microsoft.com/office/drawing/2014/main" id="{3964F81F-2447-4518-889E-A9736A071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245" y="2822032"/>
            <a:ext cx="2046118" cy="1249642"/>
          </a:xfrm>
          <a:custGeom>
            <a:avLst/>
            <a:gdLst>
              <a:gd name="T0" fmla="*/ 0 w 3285"/>
              <a:gd name="T1" fmla="*/ 122 h 2007"/>
              <a:gd name="T2" fmla="*/ 30 w 3285"/>
              <a:gd name="T3" fmla="*/ 0 h 2007"/>
              <a:gd name="T4" fmla="*/ 30 w 3285"/>
              <a:gd name="T5" fmla="*/ 367 h 2007"/>
              <a:gd name="T6" fmla="*/ 0 w 3285"/>
              <a:gd name="T7" fmla="*/ 244 h 2007"/>
              <a:gd name="T8" fmla="*/ 30 w 3285"/>
              <a:gd name="T9" fmla="*/ 367 h 2007"/>
              <a:gd name="T10" fmla="*/ 0 w 3285"/>
              <a:gd name="T11" fmla="*/ 611 h 2007"/>
              <a:gd name="T12" fmla="*/ 30 w 3285"/>
              <a:gd name="T13" fmla="*/ 489 h 2007"/>
              <a:gd name="T14" fmla="*/ 30 w 3285"/>
              <a:gd name="T15" fmla="*/ 856 h 2007"/>
              <a:gd name="T16" fmla="*/ 0 w 3285"/>
              <a:gd name="T17" fmla="*/ 734 h 2007"/>
              <a:gd name="T18" fmla="*/ 30 w 3285"/>
              <a:gd name="T19" fmla="*/ 856 h 2007"/>
              <a:gd name="T20" fmla="*/ 0 w 3285"/>
              <a:gd name="T21" fmla="*/ 1101 h 2007"/>
              <a:gd name="T22" fmla="*/ 30 w 3285"/>
              <a:gd name="T23" fmla="*/ 978 h 2007"/>
              <a:gd name="T24" fmla="*/ 30 w 3285"/>
              <a:gd name="T25" fmla="*/ 1345 h 2007"/>
              <a:gd name="T26" fmla="*/ 0 w 3285"/>
              <a:gd name="T27" fmla="*/ 1223 h 2007"/>
              <a:gd name="T28" fmla="*/ 30 w 3285"/>
              <a:gd name="T29" fmla="*/ 1345 h 2007"/>
              <a:gd name="T30" fmla="*/ 0 w 3285"/>
              <a:gd name="T31" fmla="*/ 1590 h 2007"/>
              <a:gd name="T32" fmla="*/ 30 w 3285"/>
              <a:gd name="T33" fmla="*/ 1467 h 2007"/>
              <a:gd name="T34" fmla="*/ 30 w 3285"/>
              <a:gd name="T35" fmla="*/ 1834 h 2007"/>
              <a:gd name="T36" fmla="*/ 0 w 3285"/>
              <a:gd name="T37" fmla="*/ 1712 h 2007"/>
              <a:gd name="T38" fmla="*/ 30 w 3285"/>
              <a:gd name="T39" fmla="*/ 1834 h 2007"/>
              <a:gd name="T40" fmla="*/ 0 w 3285"/>
              <a:gd name="T41" fmla="*/ 2006 h 2007"/>
              <a:gd name="T42" fmla="*/ 30 w 3285"/>
              <a:gd name="T43" fmla="*/ 1957 h 2007"/>
              <a:gd name="T44" fmla="*/ 104 w 3285"/>
              <a:gd name="T45" fmla="*/ 1975 h 2007"/>
              <a:gd name="T46" fmla="*/ 348 w 3285"/>
              <a:gd name="T47" fmla="*/ 2006 h 2007"/>
              <a:gd name="T48" fmla="*/ 226 w 3285"/>
              <a:gd name="T49" fmla="*/ 1975 h 2007"/>
              <a:gd name="T50" fmla="*/ 348 w 3285"/>
              <a:gd name="T51" fmla="*/ 2006 h 2007"/>
              <a:gd name="T52" fmla="*/ 471 w 3285"/>
              <a:gd name="T53" fmla="*/ 2006 h 2007"/>
              <a:gd name="T54" fmla="*/ 593 w 3285"/>
              <a:gd name="T55" fmla="*/ 1975 h 2007"/>
              <a:gd name="T56" fmla="*/ 838 w 3285"/>
              <a:gd name="T57" fmla="*/ 2006 h 2007"/>
              <a:gd name="T58" fmla="*/ 715 w 3285"/>
              <a:gd name="T59" fmla="*/ 1975 h 2007"/>
              <a:gd name="T60" fmla="*/ 838 w 3285"/>
              <a:gd name="T61" fmla="*/ 2006 h 2007"/>
              <a:gd name="T62" fmla="*/ 960 w 3285"/>
              <a:gd name="T63" fmla="*/ 2006 h 2007"/>
              <a:gd name="T64" fmla="*/ 1082 w 3285"/>
              <a:gd name="T65" fmla="*/ 1975 h 2007"/>
              <a:gd name="T66" fmla="*/ 1327 w 3285"/>
              <a:gd name="T67" fmla="*/ 2006 h 2007"/>
              <a:gd name="T68" fmla="*/ 1205 w 3285"/>
              <a:gd name="T69" fmla="*/ 1975 h 2007"/>
              <a:gd name="T70" fmla="*/ 1327 w 3285"/>
              <a:gd name="T71" fmla="*/ 2006 h 2007"/>
              <a:gd name="T72" fmla="*/ 1449 w 3285"/>
              <a:gd name="T73" fmla="*/ 2006 h 2007"/>
              <a:gd name="T74" fmla="*/ 1572 w 3285"/>
              <a:gd name="T75" fmla="*/ 1975 h 2007"/>
              <a:gd name="T76" fmla="*/ 1816 w 3285"/>
              <a:gd name="T77" fmla="*/ 2006 h 2007"/>
              <a:gd name="T78" fmla="*/ 1694 w 3285"/>
              <a:gd name="T79" fmla="*/ 1975 h 2007"/>
              <a:gd name="T80" fmla="*/ 1816 w 3285"/>
              <a:gd name="T81" fmla="*/ 2006 h 2007"/>
              <a:gd name="T82" fmla="*/ 1939 w 3285"/>
              <a:gd name="T83" fmla="*/ 2006 h 2007"/>
              <a:gd name="T84" fmla="*/ 2061 w 3285"/>
              <a:gd name="T85" fmla="*/ 1975 h 2007"/>
              <a:gd name="T86" fmla="*/ 2305 w 3285"/>
              <a:gd name="T87" fmla="*/ 2006 h 2007"/>
              <a:gd name="T88" fmla="*/ 2183 w 3285"/>
              <a:gd name="T89" fmla="*/ 1975 h 2007"/>
              <a:gd name="T90" fmla="*/ 2305 w 3285"/>
              <a:gd name="T91" fmla="*/ 2006 h 2007"/>
              <a:gd name="T92" fmla="*/ 2428 w 3285"/>
              <a:gd name="T93" fmla="*/ 2006 h 2007"/>
              <a:gd name="T94" fmla="*/ 2550 w 3285"/>
              <a:gd name="T95" fmla="*/ 1975 h 2007"/>
              <a:gd name="T96" fmla="*/ 2795 w 3285"/>
              <a:gd name="T97" fmla="*/ 2006 h 2007"/>
              <a:gd name="T98" fmla="*/ 2672 w 3285"/>
              <a:gd name="T99" fmla="*/ 1975 h 2007"/>
              <a:gd name="T100" fmla="*/ 2795 w 3285"/>
              <a:gd name="T101" fmla="*/ 2006 h 2007"/>
              <a:gd name="T102" fmla="*/ 2917 w 3285"/>
              <a:gd name="T103" fmla="*/ 2006 h 2007"/>
              <a:gd name="T104" fmla="*/ 3039 w 3285"/>
              <a:gd name="T105" fmla="*/ 1975 h 2007"/>
              <a:gd name="T106" fmla="*/ 3284 w 3285"/>
              <a:gd name="T107" fmla="*/ 2006 h 2007"/>
              <a:gd name="T108" fmla="*/ 3162 w 3285"/>
              <a:gd name="T109" fmla="*/ 1975 h 2007"/>
              <a:gd name="T110" fmla="*/ 3284 w 3285"/>
              <a:gd name="T111" fmla="*/ 2006 h 2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85" h="2007">
                <a:moveTo>
                  <a:pt x="30" y="122"/>
                </a:moveTo>
                <a:lnTo>
                  <a:pt x="0" y="122"/>
                </a:lnTo>
                <a:lnTo>
                  <a:pt x="0" y="0"/>
                </a:lnTo>
                <a:lnTo>
                  <a:pt x="30" y="0"/>
                </a:lnTo>
                <a:lnTo>
                  <a:pt x="30" y="122"/>
                </a:lnTo>
                <a:close/>
                <a:moveTo>
                  <a:pt x="30" y="367"/>
                </a:moveTo>
                <a:lnTo>
                  <a:pt x="0" y="367"/>
                </a:lnTo>
                <a:lnTo>
                  <a:pt x="0" y="244"/>
                </a:lnTo>
                <a:lnTo>
                  <a:pt x="30" y="244"/>
                </a:lnTo>
                <a:lnTo>
                  <a:pt x="30" y="367"/>
                </a:lnTo>
                <a:close/>
                <a:moveTo>
                  <a:pt x="30" y="611"/>
                </a:moveTo>
                <a:lnTo>
                  <a:pt x="0" y="611"/>
                </a:lnTo>
                <a:lnTo>
                  <a:pt x="0" y="489"/>
                </a:lnTo>
                <a:lnTo>
                  <a:pt x="30" y="489"/>
                </a:lnTo>
                <a:lnTo>
                  <a:pt x="30" y="611"/>
                </a:lnTo>
                <a:close/>
                <a:moveTo>
                  <a:pt x="30" y="856"/>
                </a:moveTo>
                <a:lnTo>
                  <a:pt x="0" y="856"/>
                </a:lnTo>
                <a:lnTo>
                  <a:pt x="0" y="734"/>
                </a:lnTo>
                <a:lnTo>
                  <a:pt x="30" y="734"/>
                </a:lnTo>
                <a:lnTo>
                  <a:pt x="30" y="856"/>
                </a:lnTo>
                <a:close/>
                <a:moveTo>
                  <a:pt x="30" y="1101"/>
                </a:moveTo>
                <a:lnTo>
                  <a:pt x="0" y="1101"/>
                </a:lnTo>
                <a:lnTo>
                  <a:pt x="0" y="978"/>
                </a:lnTo>
                <a:lnTo>
                  <a:pt x="30" y="978"/>
                </a:lnTo>
                <a:lnTo>
                  <a:pt x="30" y="1101"/>
                </a:lnTo>
                <a:close/>
                <a:moveTo>
                  <a:pt x="30" y="1345"/>
                </a:moveTo>
                <a:lnTo>
                  <a:pt x="0" y="1345"/>
                </a:lnTo>
                <a:lnTo>
                  <a:pt x="0" y="1223"/>
                </a:lnTo>
                <a:lnTo>
                  <a:pt x="30" y="1223"/>
                </a:lnTo>
                <a:lnTo>
                  <a:pt x="30" y="1345"/>
                </a:lnTo>
                <a:close/>
                <a:moveTo>
                  <a:pt x="30" y="1590"/>
                </a:moveTo>
                <a:lnTo>
                  <a:pt x="0" y="1590"/>
                </a:lnTo>
                <a:lnTo>
                  <a:pt x="0" y="1467"/>
                </a:lnTo>
                <a:lnTo>
                  <a:pt x="30" y="1467"/>
                </a:lnTo>
                <a:lnTo>
                  <a:pt x="30" y="1590"/>
                </a:lnTo>
                <a:close/>
                <a:moveTo>
                  <a:pt x="30" y="1834"/>
                </a:moveTo>
                <a:lnTo>
                  <a:pt x="0" y="1834"/>
                </a:lnTo>
                <a:lnTo>
                  <a:pt x="0" y="1712"/>
                </a:lnTo>
                <a:lnTo>
                  <a:pt x="30" y="1712"/>
                </a:lnTo>
                <a:lnTo>
                  <a:pt x="30" y="1834"/>
                </a:lnTo>
                <a:close/>
                <a:moveTo>
                  <a:pt x="104" y="2006"/>
                </a:moveTo>
                <a:lnTo>
                  <a:pt x="0" y="2006"/>
                </a:lnTo>
                <a:lnTo>
                  <a:pt x="0" y="1957"/>
                </a:lnTo>
                <a:lnTo>
                  <a:pt x="30" y="1957"/>
                </a:lnTo>
                <a:lnTo>
                  <a:pt x="30" y="1975"/>
                </a:lnTo>
                <a:lnTo>
                  <a:pt x="104" y="1975"/>
                </a:lnTo>
                <a:lnTo>
                  <a:pt x="104" y="2006"/>
                </a:lnTo>
                <a:close/>
                <a:moveTo>
                  <a:pt x="348" y="2006"/>
                </a:moveTo>
                <a:lnTo>
                  <a:pt x="226" y="2006"/>
                </a:lnTo>
                <a:lnTo>
                  <a:pt x="226" y="1975"/>
                </a:lnTo>
                <a:lnTo>
                  <a:pt x="348" y="1975"/>
                </a:lnTo>
                <a:lnTo>
                  <a:pt x="348" y="2006"/>
                </a:lnTo>
                <a:close/>
                <a:moveTo>
                  <a:pt x="593" y="2006"/>
                </a:moveTo>
                <a:lnTo>
                  <a:pt x="471" y="2006"/>
                </a:lnTo>
                <a:lnTo>
                  <a:pt x="471" y="1975"/>
                </a:lnTo>
                <a:lnTo>
                  <a:pt x="593" y="1975"/>
                </a:lnTo>
                <a:lnTo>
                  <a:pt x="593" y="2006"/>
                </a:lnTo>
                <a:close/>
                <a:moveTo>
                  <a:pt x="838" y="2006"/>
                </a:moveTo>
                <a:lnTo>
                  <a:pt x="715" y="2006"/>
                </a:lnTo>
                <a:lnTo>
                  <a:pt x="715" y="1975"/>
                </a:lnTo>
                <a:lnTo>
                  <a:pt x="838" y="1975"/>
                </a:lnTo>
                <a:lnTo>
                  <a:pt x="838" y="2006"/>
                </a:lnTo>
                <a:close/>
                <a:moveTo>
                  <a:pt x="1082" y="2006"/>
                </a:moveTo>
                <a:lnTo>
                  <a:pt x="960" y="2006"/>
                </a:lnTo>
                <a:lnTo>
                  <a:pt x="960" y="1975"/>
                </a:lnTo>
                <a:lnTo>
                  <a:pt x="1082" y="1975"/>
                </a:lnTo>
                <a:lnTo>
                  <a:pt x="1082" y="2006"/>
                </a:lnTo>
                <a:close/>
                <a:moveTo>
                  <a:pt x="1327" y="2006"/>
                </a:moveTo>
                <a:lnTo>
                  <a:pt x="1205" y="2006"/>
                </a:lnTo>
                <a:lnTo>
                  <a:pt x="1205" y="1975"/>
                </a:lnTo>
                <a:lnTo>
                  <a:pt x="1327" y="1975"/>
                </a:lnTo>
                <a:lnTo>
                  <a:pt x="1327" y="2006"/>
                </a:lnTo>
                <a:close/>
                <a:moveTo>
                  <a:pt x="1572" y="2006"/>
                </a:moveTo>
                <a:lnTo>
                  <a:pt x="1449" y="2006"/>
                </a:lnTo>
                <a:lnTo>
                  <a:pt x="1449" y="1975"/>
                </a:lnTo>
                <a:lnTo>
                  <a:pt x="1572" y="1975"/>
                </a:lnTo>
                <a:lnTo>
                  <a:pt x="1572" y="2006"/>
                </a:lnTo>
                <a:close/>
                <a:moveTo>
                  <a:pt x="1816" y="2006"/>
                </a:moveTo>
                <a:lnTo>
                  <a:pt x="1694" y="2006"/>
                </a:lnTo>
                <a:lnTo>
                  <a:pt x="1694" y="1975"/>
                </a:lnTo>
                <a:lnTo>
                  <a:pt x="1816" y="1975"/>
                </a:lnTo>
                <a:lnTo>
                  <a:pt x="1816" y="2006"/>
                </a:lnTo>
                <a:close/>
                <a:moveTo>
                  <a:pt x="2061" y="2006"/>
                </a:moveTo>
                <a:lnTo>
                  <a:pt x="1939" y="2006"/>
                </a:lnTo>
                <a:lnTo>
                  <a:pt x="1939" y="1975"/>
                </a:lnTo>
                <a:lnTo>
                  <a:pt x="2061" y="1975"/>
                </a:lnTo>
                <a:lnTo>
                  <a:pt x="2061" y="2006"/>
                </a:lnTo>
                <a:close/>
                <a:moveTo>
                  <a:pt x="2305" y="2006"/>
                </a:moveTo>
                <a:lnTo>
                  <a:pt x="2183" y="2006"/>
                </a:lnTo>
                <a:lnTo>
                  <a:pt x="2183" y="1975"/>
                </a:lnTo>
                <a:lnTo>
                  <a:pt x="2305" y="1975"/>
                </a:lnTo>
                <a:lnTo>
                  <a:pt x="2305" y="2006"/>
                </a:lnTo>
                <a:close/>
                <a:moveTo>
                  <a:pt x="2550" y="2006"/>
                </a:moveTo>
                <a:lnTo>
                  <a:pt x="2428" y="2006"/>
                </a:lnTo>
                <a:lnTo>
                  <a:pt x="2428" y="1975"/>
                </a:lnTo>
                <a:lnTo>
                  <a:pt x="2550" y="1975"/>
                </a:lnTo>
                <a:lnTo>
                  <a:pt x="2550" y="2006"/>
                </a:lnTo>
                <a:close/>
                <a:moveTo>
                  <a:pt x="2795" y="2006"/>
                </a:moveTo>
                <a:lnTo>
                  <a:pt x="2672" y="2006"/>
                </a:lnTo>
                <a:lnTo>
                  <a:pt x="2672" y="1975"/>
                </a:lnTo>
                <a:lnTo>
                  <a:pt x="2795" y="1975"/>
                </a:lnTo>
                <a:lnTo>
                  <a:pt x="2795" y="2006"/>
                </a:lnTo>
                <a:close/>
                <a:moveTo>
                  <a:pt x="3039" y="2006"/>
                </a:moveTo>
                <a:lnTo>
                  <a:pt x="2917" y="2006"/>
                </a:lnTo>
                <a:lnTo>
                  <a:pt x="2917" y="1975"/>
                </a:lnTo>
                <a:lnTo>
                  <a:pt x="3039" y="1975"/>
                </a:lnTo>
                <a:lnTo>
                  <a:pt x="3039" y="2006"/>
                </a:lnTo>
                <a:close/>
                <a:moveTo>
                  <a:pt x="3284" y="2006"/>
                </a:moveTo>
                <a:lnTo>
                  <a:pt x="3162" y="2006"/>
                </a:lnTo>
                <a:lnTo>
                  <a:pt x="3162" y="1975"/>
                </a:lnTo>
                <a:lnTo>
                  <a:pt x="3284" y="1975"/>
                </a:lnTo>
                <a:lnTo>
                  <a:pt x="3284" y="200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10" name="Freeform 309">
            <a:extLst>
              <a:ext uri="{FF2B5EF4-FFF2-40B4-BE49-F238E27FC236}">
                <a16:creationId xmlns:a16="http://schemas.microsoft.com/office/drawing/2014/main" id="{5E699471-060C-4D4F-8DA7-BC40D5FCB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229" y="5205966"/>
            <a:ext cx="535561" cy="321336"/>
          </a:xfrm>
          <a:custGeom>
            <a:avLst/>
            <a:gdLst>
              <a:gd name="T0" fmla="*/ 842 w 859"/>
              <a:gd name="T1" fmla="*/ 513 h 514"/>
              <a:gd name="T2" fmla="*/ 0 w 859"/>
              <a:gd name="T3" fmla="*/ 27 h 514"/>
              <a:gd name="T4" fmla="*/ 15 w 859"/>
              <a:gd name="T5" fmla="*/ 0 h 514"/>
              <a:gd name="T6" fmla="*/ 858 w 859"/>
              <a:gd name="T7" fmla="*/ 487 h 514"/>
              <a:gd name="T8" fmla="*/ 842 w 859"/>
              <a:gd name="T9" fmla="*/ 51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514">
                <a:moveTo>
                  <a:pt x="842" y="513"/>
                </a:moveTo>
                <a:lnTo>
                  <a:pt x="0" y="27"/>
                </a:lnTo>
                <a:lnTo>
                  <a:pt x="15" y="0"/>
                </a:lnTo>
                <a:lnTo>
                  <a:pt x="858" y="487"/>
                </a:lnTo>
                <a:lnTo>
                  <a:pt x="842" y="51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11" name="Freeform 310">
            <a:extLst>
              <a:ext uri="{FF2B5EF4-FFF2-40B4-BE49-F238E27FC236}">
                <a16:creationId xmlns:a16="http://schemas.microsoft.com/office/drawing/2014/main" id="{113988D1-B0A9-4E53-A8BA-6E4C9085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959" y="5392725"/>
            <a:ext cx="252675" cy="252675"/>
          </a:xfrm>
          <a:custGeom>
            <a:avLst/>
            <a:gdLst>
              <a:gd name="T0" fmla="*/ 289 w 404"/>
              <a:gd name="T1" fmla="*/ 48 h 404"/>
              <a:gd name="T2" fmla="*/ 354 w 404"/>
              <a:gd name="T3" fmla="*/ 290 h 404"/>
              <a:gd name="T4" fmla="*/ 113 w 404"/>
              <a:gd name="T5" fmla="*/ 354 h 404"/>
              <a:gd name="T6" fmla="*/ 48 w 404"/>
              <a:gd name="T7" fmla="*/ 113 h 404"/>
              <a:gd name="T8" fmla="*/ 289 w 404"/>
              <a:gd name="T9" fmla="*/ 48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4" h="404">
                <a:moveTo>
                  <a:pt x="289" y="48"/>
                </a:moveTo>
                <a:cubicBezTo>
                  <a:pt x="375" y="97"/>
                  <a:pt x="403" y="205"/>
                  <a:pt x="354" y="290"/>
                </a:cubicBezTo>
                <a:cubicBezTo>
                  <a:pt x="305" y="374"/>
                  <a:pt x="198" y="403"/>
                  <a:pt x="113" y="354"/>
                </a:cubicBezTo>
                <a:cubicBezTo>
                  <a:pt x="28" y="306"/>
                  <a:pt x="0" y="197"/>
                  <a:pt x="48" y="113"/>
                </a:cubicBezTo>
                <a:cubicBezTo>
                  <a:pt x="98" y="29"/>
                  <a:pt x="205" y="0"/>
                  <a:pt x="289" y="4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12" name="Freeform 311">
            <a:extLst>
              <a:ext uri="{FF2B5EF4-FFF2-40B4-BE49-F238E27FC236}">
                <a16:creationId xmlns:a16="http://schemas.microsoft.com/office/drawing/2014/main" id="{DE7E6F47-97FF-488A-A8D1-E584310E3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3100" y="2594074"/>
            <a:ext cx="535562" cy="321338"/>
          </a:xfrm>
          <a:custGeom>
            <a:avLst/>
            <a:gdLst>
              <a:gd name="T0" fmla="*/ 843 w 859"/>
              <a:gd name="T1" fmla="*/ 513 h 514"/>
              <a:gd name="T2" fmla="*/ 0 w 859"/>
              <a:gd name="T3" fmla="*/ 26 h 514"/>
              <a:gd name="T4" fmla="*/ 16 w 859"/>
              <a:gd name="T5" fmla="*/ 0 h 514"/>
              <a:gd name="T6" fmla="*/ 858 w 859"/>
              <a:gd name="T7" fmla="*/ 486 h 514"/>
              <a:gd name="T8" fmla="*/ 843 w 859"/>
              <a:gd name="T9" fmla="*/ 51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514">
                <a:moveTo>
                  <a:pt x="843" y="513"/>
                </a:moveTo>
                <a:lnTo>
                  <a:pt x="0" y="26"/>
                </a:lnTo>
                <a:lnTo>
                  <a:pt x="16" y="0"/>
                </a:lnTo>
                <a:lnTo>
                  <a:pt x="858" y="486"/>
                </a:lnTo>
                <a:lnTo>
                  <a:pt x="843" y="51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13" name="Freeform 312">
            <a:extLst>
              <a:ext uri="{FF2B5EF4-FFF2-40B4-BE49-F238E27FC236}">
                <a16:creationId xmlns:a16="http://schemas.microsoft.com/office/drawing/2014/main" id="{E6FA8C3A-1631-4F36-88DA-12275469C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256" y="2475977"/>
            <a:ext cx="252675" cy="252675"/>
          </a:xfrm>
          <a:custGeom>
            <a:avLst/>
            <a:gdLst>
              <a:gd name="T0" fmla="*/ 114 w 405"/>
              <a:gd name="T1" fmla="*/ 355 h 405"/>
              <a:gd name="T2" fmla="*/ 49 w 405"/>
              <a:gd name="T3" fmla="*/ 114 h 405"/>
              <a:gd name="T4" fmla="*/ 290 w 405"/>
              <a:gd name="T5" fmla="*/ 49 h 405"/>
              <a:gd name="T6" fmla="*/ 355 w 405"/>
              <a:gd name="T7" fmla="*/ 290 h 405"/>
              <a:gd name="T8" fmla="*/ 114 w 405"/>
              <a:gd name="T9" fmla="*/ 35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405">
                <a:moveTo>
                  <a:pt x="114" y="355"/>
                </a:moveTo>
                <a:cubicBezTo>
                  <a:pt x="29" y="306"/>
                  <a:pt x="0" y="198"/>
                  <a:pt x="49" y="114"/>
                </a:cubicBezTo>
                <a:cubicBezTo>
                  <a:pt x="98" y="29"/>
                  <a:pt x="206" y="0"/>
                  <a:pt x="290" y="49"/>
                </a:cubicBezTo>
                <a:cubicBezTo>
                  <a:pt x="375" y="98"/>
                  <a:pt x="404" y="206"/>
                  <a:pt x="355" y="290"/>
                </a:cubicBezTo>
                <a:cubicBezTo>
                  <a:pt x="306" y="375"/>
                  <a:pt x="198" y="404"/>
                  <a:pt x="114" y="355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14" name="Freeform 313">
            <a:extLst>
              <a:ext uri="{FF2B5EF4-FFF2-40B4-BE49-F238E27FC236}">
                <a16:creationId xmlns:a16="http://schemas.microsoft.com/office/drawing/2014/main" id="{596D741E-5891-46DA-A055-611C78E45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490" y="3950829"/>
            <a:ext cx="222465" cy="219718"/>
          </a:xfrm>
          <a:custGeom>
            <a:avLst/>
            <a:gdLst>
              <a:gd name="T0" fmla="*/ 354 w 355"/>
              <a:gd name="T1" fmla="*/ 176 h 354"/>
              <a:gd name="T2" fmla="*/ 177 w 355"/>
              <a:gd name="T3" fmla="*/ 353 h 354"/>
              <a:gd name="T4" fmla="*/ 0 w 355"/>
              <a:gd name="T5" fmla="*/ 176 h 354"/>
              <a:gd name="T6" fmla="*/ 177 w 355"/>
              <a:gd name="T7" fmla="*/ 0 h 354"/>
              <a:gd name="T8" fmla="*/ 354 w 355"/>
              <a:gd name="T9" fmla="*/ 176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" h="354">
                <a:moveTo>
                  <a:pt x="354" y="176"/>
                </a:moveTo>
                <a:cubicBezTo>
                  <a:pt x="354" y="274"/>
                  <a:pt x="274" y="353"/>
                  <a:pt x="177" y="353"/>
                </a:cubicBezTo>
                <a:cubicBezTo>
                  <a:pt x="79" y="353"/>
                  <a:pt x="0" y="274"/>
                  <a:pt x="0" y="176"/>
                </a:cubicBezTo>
                <a:cubicBezTo>
                  <a:pt x="0" y="78"/>
                  <a:pt x="79" y="0"/>
                  <a:pt x="177" y="0"/>
                </a:cubicBezTo>
                <a:cubicBezTo>
                  <a:pt x="274" y="0"/>
                  <a:pt x="354" y="78"/>
                  <a:pt x="354" y="176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FB6D5FC-96A9-434A-B6C3-C6C2299576B2}"/>
              </a:ext>
            </a:extLst>
          </p:cNvPr>
          <p:cNvSpPr txBox="1"/>
          <p:nvPr/>
        </p:nvSpPr>
        <p:spPr>
          <a:xfrm>
            <a:off x="4313784" y="4921945"/>
            <a:ext cx="309380" cy="355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A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DE43130-1843-4238-BDBD-096F810EEDE0}"/>
              </a:ext>
            </a:extLst>
          </p:cNvPr>
          <p:cNvSpPr txBox="1"/>
          <p:nvPr/>
        </p:nvSpPr>
        <p:spPr>
          <a:xfrm>
            <a:off x="4324959" y="2848923"/>
            <a:ext cx="296556" cy="355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B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B08F0E-7B42-4F33-B560-9F91A1B97A1A}"/>
              </a:ext>
            </a:extLst>
          </p:cNvPr>
          <p:cNvSpPr txBox="1"/>
          <p:nvPr/>
        </p:nvSpPr>
        <p:spPr>
          <a:xfrm>
            <a:off x="6111756" y="1820283"/>
            <a:ext cx="315792" cy="355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C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9EFA786-D08F-48EE-B07F-18AA7DFFFFC4}"/>
              </a:ext>
            </a:extLst>
          </p:cNvPr>
          <p:cNvSpPr txBox="1"/>
          <p:nvPr/>
        </p:nvSpPr>
        <p:spPr>
          <a:xfrm>
            <a:off x="7904953" y="2848923"/>
            <a:ext cx="310984" cy="355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D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7D39C42-2449-4403-BE50-77F3818579AA}"/>
              </a:ext>
            </a:extLst>
          </p:cNvPr>
          <p:cNvSpPr txBox="1"/>
          <p:nvPr/>
        </p:nvSpPr>
        <p:spPr>
          <a:xfrm>
            <a:off x="7177836" y="4927659"/>
            <a:ext cx="286938" cy="355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4839D80-6469-4A84-A5D5-6FB36CC3EE03}"/>
              </a:ext>
            </a:extLst>
          </p:cNvPr>
          <p:cNvSpPr txBox="1"/>
          <p:nvPr/>
        </p:nvSpPr>
        <p:spPr>
          <a:xfrm>
            <a:off x="8974750" y="5970647"/>
            <a:ext cx="282129" cy="355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F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C4D83FD-B0ED-4036-84A2-D8F6F119CE4C}"/>
              </a:ext>
            </a:extLst>
          </p:cNvPr>
          <p:cNvSpPr txBox="1"/>
          <p:nvPr/>
        </p:nvSpPr>
        <p:spPr>
          <a:xfrm>
            <a:off x="10754721" y="4921944"/>
            <a:ext cx="322204" cy="355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G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ADE3EE8-54A6-42B6-8E09-31EFAB7C0FA5}"/>
              </a:ext>
            </a:extLst>
          </p:cNvPr>
          <p:cNvSpPr txBox="1"/>
          <p:nvPr/>
        </p:nvSpPr>
        <p:spPr>
          <a:xfrm>
            <a:off x="10760181" y="2847971"/>
            <a:ext cx="309380" cy="3552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H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924FC51-C908-4461-9EA0-7FA3BB8F9574}"/>
              </a:ext>
            </a:extLst>
          </p:cNvPr>
          <p:cNvSpPr txBox="1"/>
          <p:nvPr/>
        </p:nvSpPr>
        <p:spPr>
          <a:xfrm>
            <a:off x="4544240" y="4533464"/>
            <a:ext cx="937437" cy="36990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b="1" spc="-15" dirty="0" err="1">
                <a:solidFill>
                  <a:schemeClr val="bg1"/>
                </a:solidFill>
                <a:latin typeface="DM Sans" pitchFamily="2" charset="77"/>
              </a:rPr>
              <a:t>Çağırış</a:t>
            </a:r>
            <a:endParaRPr lang="en-US" b="1" spc="-15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5141742-7E9A-4E2B-AB56-A3AAB99E6CCF}"/>
              </a:ext>
            </a:extLst>
          </p:cNvPr>
          <p:cNvSpPr txBox="1"/>
          <p:nvPr/>
        </p:nvSpPr>
        <p:spPr>
          <a:xfrm>
            <a:off x="4593831" y="3114271"/>
            <a:ext cx="1044517" cy="6373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 err="1">
                <a:solidFill>
                  <a:schemeClr val="bg1"/>
                </a:solidFill>
                <a:latin typeface="DM Sans" pitchFamily="2" charset="77"/>
              </a:rPr>
              <a:t>Ambulans</a:t>
            </a:r>
            <a:endParaRPr lang="en-US" sz="14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 </a:t>
            </a:r>
            <a:r>
              <a:rPr lang="en-US" sz="1400" b="1" spc="-15" dirty="0" err="1">
                <a:solidFill>
                  <a:schemeClr val="bg1"/>
                </a:solidFill>
                <a:latin typeface="DM Sans" pitchFamily="2" charset="77"/>
              </a:rPr>
              <a:t>çağırışda</a:t>
            </a:r>
            <a:endParaRPr lang="en-US" sz="1400" b="1" spc="-15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BAC51C-6D37-4C0B-9066-C54667ABE224}"/>
              </a:ext>
            </a:extLst>
          </p:cNvPr>
          <p:cNvSpPr txBox="1"/>
          <p:nvPr/>
        </p:nvSpPr>
        <p:spPr>
          <a:xfrm>
            <a:off x="5603536" y="1870858"/>
            <a:ext cx="1328248" cy="120161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endParaRPr lang="en-US" sz="14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PCI  </a:t>
            </a:r>
            <a:r>
              <a:rPr lang="en-US" sz="1400" b="1" spc="-15" dirty="0" err="1">
                <a:solidFill>
                  <a:schemeClr val="bg1"/>
                </a:solidFill>
                <a:latin typeface="DM Sans" pitchFamily="2" charset="77"/>
              </a:rPr>
              <a:t>olmayan</a:t>
            </a: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 </a:t>
            </a:r>
          </a:p>
          <a:p>
            <a:pPr algn="ctr">
              <a:lnSpc>
                <a:spcPts val="2160"/>
              </a:lnSpc>
            </a:pPr>
            <a:r>
              <a:rPr lang="en-US" sz="1400" b="1" spc="-15" dirty="0" err="1">
                <a:solidFill>
                  <a:schemeClr val="bg1"/>
                </a:solidFill>
                <a:latin typeface="DM Sans" pitchFamily="2" charset="77"/>
              </a:rPr>
              <a:t>xəstəxanaya</a:t>
            </a:r>
            <a:endParaRPr lang="en-US" sz="14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400" b="1" spc="-15" dirty="0">
                <a:solidFill>
                  <a:schemeClr val="bg1"/>
                </a:solidFill>
                <a:latin typeface="DM Sans" pitchFamily="2" charset="77"/>
              </a:rPr>
              <a:t> transport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ED1324-CD84-411C-9216-C3BFE59E48C0}"/>
              </a:ext>
            </a:extLst>
          </p:cNvPr>
          <p:cNvSpPr txBox="1"/>
          <p:nvPr/>
        </p:nvSpPr>
        <p:spPr>
          <a:xfrm>
            <a:off x="6789032" y="2714718"/>
            <a:ext cx="1488869" cy="119430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200" b="1" spc="-15" dirty="0" err="1">
                <a:solidFill>
                  <a:schemeClr val="bg1"/>
                </a:solidFill>
                <a:latin typeface="DM Sans" pitchFamily="2" charset="77"/>
              </a:rPr>
              <a:t>Pasientlər</a:t>
            </a:r>
            <a:endParaRPr lang="en-US" sz="12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200" b="1" spc="-15" dirty="0">
                <a:solidFill>
                  <a:schemeClr val="bg1"/>
                </a:solidFill>
                <a:latin typeface="DM Sans" pitchFamily="2" charset="77"/>
              </a:rPr>
              <a:t>PCI </a:t>
            </a:r>
            <a:r>
              <a:rPr lang="en-US" sz="1200" b="1" spc="-15" dirty="0" err="1">
                <a:solidFill>
                  <a:schemeClr val="bg1"/>
                </a:solidFill>
                <a:latin typeface="DM Sans" pitchFamily="2" charset="77"/>
              </a:rPr>
              <a:t>olmayan</a:t>
            </a:r>
            <a:r>
              <a:rPr lang="en-US" sz="1200" b="1" spc="-15" dirty="0">
                <a:solidFill>
                  <a:schemeClr val="bg1"/>
                </a:solidFill>
                <a:latin typeface="DM Sans" pitchFamily="2" charset="77"/>
              </a:rPr>
              <a:t> </a:t>
            </a:r>
          </a:p>
          <a:p>
            <a:pPr algn="ctr">
              <a:lnSpc>
                <a:spcPts val="2160"/>
              </a:lnSpc>
            </a:pPr>
            <a:r>
              <a:rPr lang="en-US" sz="1200" b="1" spc="-15" dirty="0" err="1">
                <a:solidFill>
                  <a:schemeClr val="bg1"/>
                </a:solidFill>
                <a:latin typeface="DM Sans" pitchFamily="2" charset="77"/>
              </a:rPr>
              <a:t>Xəstəxanaların</a:t>
            </a:r>
            <a:endParaRPr lang="en-US" sz="12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200" b="1" spc="-15" dirty="0">
                <a:solidFill>
                  <a:schemeClr val="bg1"/>
                </a:solidFill>
                <a:latin typeface="DM Sans" pitchFamily="2" charset="77"/>
              </a:rPr>
              <a:t>     İTŞ </a:t>
            </a:r>
            <a:r>
              <a:rPr lang="en-US" sz="1200" b="1" spc="-15" dirty="0" err="1">
                <a:solidFill>
                  <a:schemeClr val="bg1"/>
                </a:solidFill>
                <a:latin typeface="DM Sans" pitchFamily="2" charset="77"/>
              </a:rPr>
              <a:t>nə</a:t>
            </a:r>
            <a:r>
              <a:rPr lang="en-US" sz="1200" b="1" spc="-15" dirty="0">
                <a:solidFill>
                  <a:schemeClr val="bg1"/>
                </a:solidFill>
                <a:latin typeface="DM Sans" pitchFamily="2" charset="77"/>
              </a:rPr>
              <a:t> </a:t>
            </a:r>
            <a:r>
              <a:rPr lang="en-US" sz="1200" b="1" spc="-15" dirty="0" err="1">
                <a:solidFill>
                  <a:schemeClr val="bg1"/>
                </a:solidFill>
                <a:latin typeface="DM Sans" pitchFamily="2" charset="77"/>
              </a:rPr>
              <a:t>daxil</a:t>
            </a:r>
            <a:r>
              <a:rPr lang="en-US" sz="1200" b="1" spc="-15" dirty="0">
                <a:solidFill>
                  <a:schemeClr val="bg1"/>
                </a:solidFill>
                <a:latin typeface="DM Sans" pitchFamily="2" charset="77"/>
              </a:rPr>
              <a:t> </a:t>
            </a:r>
            <a:r>
              <a:rPr lang="en-US" sz="1200" b="1" spc="-15" dirty="0" err="1">
                <a:solidFill>
                  <a:schemeClr val="bg1"/>
                </a:solidFill>
                <a:latin typeface="DM Sans" pitchFamily="2" charset="77"/>
              </a:rPr>
              <a:t>olur</a:t>
            </a:r>
            <a:endParaRPr lang="en-US" sz="1200" b="1" spc="-15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870EB3D-58FC-4F8C-8BE0-12CD1BE6FFBC}"/>
              </a:ext>
            </a:extLst>
          </p:cNvPr>
          <p:cNvSpPr txBox="1"/>
          <p:nvPr/>
        </p:nvSpPr>
        <p:spPr>
          <a:xfrm>
            <a:off x="7211098" y="4295416"/>
            <a:ext cx="1399422" cy="12089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600" b="1" spc="-15" dirty="0">
                <a:solidFill>
                  <a:schemeClr val="bg1"/>
                </a:solidFill>
                <a:latin typeface="DM Sans" pitchFamily="2" charset="77"/>
              </a:rPr>
              <a:t>PCI </a:t>
            </a:r>
          </a:p>
          <a:p>
            <a:pPr algn="ctr">
              <a:lnSpc>
                <a:spcPts val="2160"/>
              </a:lnSpc>
            </a:pPr>
            <a:r>
              <a:rPr lang="en-US" sz="1600" b="1" spc="-15" dirty="0" err="1">
                <a:solidFill>
                  <a:schemeClr val="bg1"/>
                </a:solidFill>
                <a:latin typeface="DM Sans" pitchFamily="2" charset="77"/>
              </a:rPr>
              <a:t>komandaları</a:t>
            </a:r>
            <a:endParaRPr lang="en-US" sz="16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600" b="1" spc="-15" dirty="0">
                <a:solidFill>
                  <a:schemeClr val="bg1"/>
                </a:solidFill>
                <a:latin typeface="DM Sans" pitchFamily="2" charset="77"/>
              </a:rPr>
              <a:t>   </a:t>
            </a:r>
            <a:r>
              <a:rPr lang="en-US" sz="1600" b="1" spc="-15" dirty="0" err="1">
                <a:solidFill>
                  <a:schemeClr val="bg1"/>
                </a:solidFill>
                <a:latin typeface="DM Sans" pitchFamily="2" charset="77"/>
              </a:rPr>
              <a:t>axtarılır</a:t>
            </a:r>
            <a:endParaRPr lang="en-US" sz="16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endParaRPr lang="en-US" sz="1600" b="1" spc="-15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E077136-D21C-43D0-BD76-E18156EF87BD}"/>
              </a:ext>
            </a:extLst>
          </p:cNvPr>
          <p:cNvSpPr txBox="1"/>
          <p:nvPr/>
        </p:nvSpPr>
        <p:spPr>
          <a:xfrm>
            <a:off x="8433001" y="4785367"/>
            <a:ext cx="1409810" cy="148374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 err="1">
                <a:solidFill>
                  <a:schemeClr val="bg1"/>
                </a:solidFill>
              </a:rPr>
              <a:t>İnvaziv</a:t>
            </a:r>
            <a:r>
              <a:rPr lang="en-US" sz="1400" b="1" spc="-15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ts val="2160"/>
              </a:lnSpc>
            </a:pPr>
            <a:r>
              <a:rPr lang="en-US" sz="1400" b="1" spc="-15" dirty="0" err="1">
                <a:solidFill>
                  <a:schemeClr val="bg1"/>
                </a:solidFill>
              </a:rPr>
              <a:t>mərkəzlərin</a:t>
            </a:r>
            <a:r>
              <a:rPr lang="en-US" sz="1400" b="1" spc="-15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ts val="2160"/>
              </a:lnSpc>
            </a:pPr>
            <a:r>
              <a:rPr lang="en-US" sz="1400" b="1" spc="-15" dirty="0" err="1">
                <a:solidFill>
                  <a:schemeClr val="bg1"/>
                </a:solidFill>
              </a:rPr>
              <a:t>Ambulansları</a:t>
            </a:r>
            <a:endParaRPr lang="en-US" sz="1400" b="1" spc="-15" dirty="0">
              <a:solidFill>
                <a:schemeClr val="bg1"/>
              </a:solidFill>
            </a:endParaRPr>
          </a:p>
          <a:p>
            <a:pPr algn="ctr">
              <a:lnSpc>
                <a:spcPts val="2160"/>
              </a:lnSpc>
            </a:pPr>
            <a:r>
              <a:rPr lang="en-US" sz="1400" b="1" spc="-15" dirty="0" err="1">
                <a:solidFill>
                  <a:schemeClr val="bg1"/>
                </a:solidFill>
              </a:rPr>
              <a:t>Xəstələri</a:t>
            </a:r>
            <a:r>
              <a:rPr lang="en-US" sz="1400" b="1" spc="-15" dirty="0">
                <a:solidFill>
                  <a:schemeClr val="bg1"/>
                </a:solidFill>
              </a:rPr>
              <a:t> </a:t>
            </a:r>
            <a:r>
              <a:rPr lang="en-US" sz="1400" b="1" spc="-15" dirty="0" err="1">
                <a:solidFill>
                  <a:schemeClr val="bg1"/>
                </a:solidFill>
              </a:rPr>
              <a:t>götürür</a:t>
            </a:r>
            <a:endParaRPr lang="en-US" sz="1400" b="1" spc="-15" dirty="0">
              <a:solidFill>
                <a:schemeClr val="bg1"/>
              </a:solidFill>
            </a:endParaRPr>
          </a:p>
          <a:p>
            <a:pPr algn="ctr">
              <a:lnSpc>
                <a:spcPts val="2160"/>
              </a:lnSpc>
            </a:pPr>
            <a:endParaRPr lang="en-US" sz="1400" b="1" spc="-15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F2B7C4A-5CF4-4A1F-93C0-069313B2D372}"/>
              </a:ext>
            </a:extLst>
          </p:cNvPr>
          <p:cNvSpPr txBox="1"/>
          <p:nvPr/>
        </p:nvSpPr>
        <p:spPr>
          <a:xfrm>
            <a:off x="9940420" y="4015471"/>
            <a:ext cx="1199687" cy="92679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600" b="1" spc="-15" dirty="0" err="1">
                <a:solidFill>
                  <a:schemeClr val="bg1"/>
                </a:solidFill>
                <a:latin typeface="DM Sans" pitchFamily="2" charset="77"/>
              </a:rPr>
              <a:t>Pasient</a:t>
            </a:r>
            <a:endParaRPr lang="en-US" sz="16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600" b="1" spc="-15" dirty="0">
                <a:solidFill>
                  <a:schemeClr val="bg1"/>
                </a:solidFill>
                <a:latin typeface="DM Sans" pitchFamily="2" charset="77"/>
              </a:rPr>
              <a:t> </a:t>
            </a:r>
            <a:r>
              <a:rPr lang="en-US" sz="1600" b="1" spc="-15" dirty="0" err="1">
                <a:solidFill>
                  <a:schemeClr val="bg1"/>
                </a:solidFill>
                <a:latin typeface="DM Sans" pitchFamily="2" charset="77"/>
              </a:rPr>
              <a:t>qəbul</a:t>
            </a:r>
            <a:endParaRPr lang="en-US" sz="16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600" b="1" spc="-15" dirty="0" err="1">
                <a:solidFill>
                  <a:schemeClr val="bg1"/>
                </a:solidFill>
                <a:latin typeface="DM Sans" pitchFamily="2" charset="77"/>
              </a:rPr>
              <a:t>şöbəsində</a:t>
            </a:r>
            <a:endParaRPr lang="en-US" sz="1600" b="1" spc="-15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C7FC228-6BAA-4E4A-81A6-D5E82A7901FB}"/>
              </a:ext>
            </a:extLst>
          </p:cNvPr>
          <p:cNvSpPr txBox="1"/>
          <p:nvPr/>
        </p:nvSpPr>
        <p:spPr>
          <a:xfrm>
            <a:off x="9967275" y="3218150"/>
            <a:ext cx="1077860" cy="6373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400" b="1" spc="-15" dirty="0" err="1">
                <a:solidFill>
                  <a:schemeClr val="bg1"/>
                </a:solidFill>
                <a:latin typeface="DM Sans" pitchFamily="2" charset="77"/>
              </a:rPr>
              <a:t>Pasient</a:t>
            </a:r>
            <a:endParaRPr lang="en-US" sz="1400" b="1" spc="-15" dirty="0">
              <a:solidFill>
                <a:schemeClr val="bg1"/>
              </a:solidFill>
              <a:latin typeface="DM Sans" pitchFamily="2" charset="77"/>
            </a:endParaRPr>
          </a:p>
          <a:p>
            <a:pPr algn="ctr">
              <a:lnSpc>
                <a:spcPts val="2160"/>
              </a:lnSpc>
            </a:pPr>
            <a:r>
              <a:rPr lang="en-US" sz="1400" b="1" spc="-15" dirty="0" err="1">
                <a:solidFill>
                  <a:schemeClr val="bg1"/>
                </a:solidFill>
                <a:latin typeface="DM Sans" pitchFamily="2" charset="77"/>
              </a:rPr>
              <a:t>Cathlabda</a:t>
            </a:r>
            <a:endParaRPr lang="en-US" sz="1400" b="1" spc="-15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7E6966-C3F4-4065-8AED-CA26B28AFC98}"/>
              </a:ext>
            </a:extLst>
          </p:cNvPr>
          <p:cNvSpPr txBox="1"/>
          <p:nvPr/>
        </p:nvSpPr>
        <p:spPr>
          <a:xfrm>
            <a:off x="2017409" y="329420"/>
            <a:ext cx="8133189" cy="65659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b="1" spc="-145" dirty="0" err="1">
                <a:solidFill>
                  <a:schemeClr val="tx2"/>
                </a:solidFill>
              </a:rPr>
              <a:t>Mövcut</a:t>
            </a:r>
            <a:r>
              <a:rPr lang="en-US" sz="3700" b="1" spc="-145" dirty="0">
                <a:solidFill>
                  <a:schemeClr val="tx2"/>
                </a:solidFill>
              </a:rPr>
              <a:t> </a:t>
            </a:r>
            <a:r>
              <a:rPr lang="en-US" sz="3700" b="1" spc="-145" dirty="0" err="1">
                <a:solidFill>
                  <a:schemeClr val="tx2"/>
                </a:solidFill>
              </a:rPr>
              <a:t>vəziyyət</a:t>
            </a:r>
            <a:r>
              <a:rPr lang="en-US" sz="3700" b="1" spc="-145" dirty="0">
                <a:solidFill>
                  <a:schemeClr val="tx2"/>
                </a:solidFill>
              </a:rPr>
              <a:t>: STEMI </a:t>
            </a:r>
            <a:r>
              <a:rPr lang="en-US" sz="3700" b="1" spc="-145" dirty="0" err="1">
                <a:solidFill>
                  <a:schemeClr val="tx2"/>
                </a:solidFill>
              </a:rPr>
              <a:t>pasientlərin</a:t>
            </a:r>
            <a:r>
              <a:rPr lang="en-US" sz="3700" b="1" spc="-145" dirty="0">
                <a:solidFill>
                  <a:schemeClr val="tx2"/>
                </a:solidFill>
              </a:rPr>
              <a:t> </a:t>
            </a:r>
            <a:r>
              <a:rPr lang="en-US" sz="3700" b="1" spc="-145" dirty="0" err="1">
                <a:solidFill>
                  <a:schemeClr val="tx2"/>
                </a:solidFill>
              </a:rPr>
              <a:t>qəbulu</a:t>
            </a:r>
            <a:r>
              <a:rPr lang="en-US" sz="3700" b="1" spc="-145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EE2E0A-FE0F-493F-99D7-798CE2DD348D}"/>
              </a:ext>
            </a:extLst>
          </p:cNvPr>
          <p:cNvSpPr txBox="1"/>
          <p:nvPr/>
        </p:nvSpPr>
        <p:spPr>
          <a:xfrm>
            <a:off x="3327229" y="936022"/>
            <a:ext cx="5250556" cy="3359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600" spc="-65" dirty="0" err="1">
                <a:latin typeface="DM Sans" pitchFamily="2" charset="77"/>
              </a:rPr>
              <a:t>Tipik</a:t>
            </a:r>
            <a:r>
              <a:rPr lang="en-US" sz="1600" spc="-65" dirty="0">
                <a:latin typeface="DM Sans" pitchFamily="2" charset="77"/>
              </a:rPr>
              <a:t>  STEMI </a:t>
            </a:r>
            <a:r>
              <a:rPr lang="en-US" sz="1600" spc="-65" dirty="0" err="1">
                <a:latin typeface="DM Sans" pitchFamily="2" charset="77"/>
              </a:rPr>
              <a:t>pasientlərinin</a:t>
            </a:r>
            <a:r>
              <a:rPr lang="en-US" sz="1600" spc="-65" dirty="0">
                <a:latin typeface="DM Sans" pitchFamily="2" charset="77"/>
              </a:rPr>
              <a:t> </a:t>
            </a:r>
            <a:r>
              <a:rPr lang="en-US" sz="1600" spc="-65" dirty="0" err="1">
                <a:latin typeface="DM Sans" pitchFamily="2" charset="77"/>
              </a:rPr>
              <a:t>müalicə</a:t>
            </a:r>
            <a:r>
              <a:rPr lang="en-US" sz="1600" spc="-65" dirty="0">
                <a:latin typeface="DM Sans" pitchFamily="2" charset="77"/>
              </a:rPr>
              <a:t> </a:t>
            </a:r>
            <a:r>
              <a:rPr lang="en-US" sz="1600" spc="-65" dirty="0" err="1">
                <a:latin typeface="DM Sans" pitchFamily="2" charset="77"/>
              </a:rPr>
              <a:t>prosesləri</a:t>
            </a:r>
            <a:r>
              <a:rPr lang="en-US" sz="1600" spc="-65" dirty="0">
                <a:latin typeface="DM Sans" pitchFamily="2" charset="77"/>
              </a:rPr>
              <a:t> </a:t>
            </a:r>
            <a:r>
              <a:rPr lang="en-US" sz="1600" spc="-65" dirty="0" err="1">
                <a:latin typeface="DM Sans" pitchFamily="2" charset="77"/>
              </a:rPr>
              <a:t>zamanı</a:t>
            </a:r>
            <a:r>
              <a:rPr lang="en-US" sz="1600" spc="-65" dirty="0">
                <a:latin typeface="DM Sans" pitchFamily="2" charset="77"/>
              </a:rPr>
              <a:t> </a:t>
            </a:r>
            <a:r>
              <a:rPr lang="en-US" sz="1600" spc="-65" dirty="0" err="1">
                <a:latin typeface="DM Sans" pitchFamily="2" charset="77"/>
              </a:rPr>
              <a:t>axını</a:t>
            </a:r>
            <a:endParaRPr lang="en-US" sz="1600" spc="-65" dirty="0">
              <a:latin typeface="DM Sans" pitchFamily="2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10753D-C770-437F-AEEC-63228A43861A}"/>
              </a:ext>
            </a:extLst>
          </p:cNvPr>
          <p:cNvSpPr txBox="1"/>
          <p:nvPr/>
        </p:nvSpPr>
        <p:spPr>
          <a:xfrm>
            <a:off x="195943" y="1794853"/>
            <a:ext cx="2924135" cy="1016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spc="-15" dirty="0" err="1">
                <a:latin typeface="DM Sans" pitchFamily="2" charset="77"/>
              </a:rPr>
              <a:t>çox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sayıda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itkilər</a:t>
            </a:r>
            <a:r>
              <a:rPr lang="en-US" sz="1600" spc="-15" dirty="0">
                <a:latin typeface="DM Sans" pitchFamily="2" charset="77"/>
              </a:rPr>
              <a:t>, </a:t>
            </a:r>
            <a:r>
              <a:rPr lang="en-US" sz="1600" spc="-15" dirty="0" err="1">
                <a:latin typeface="DM Sans" pitchFamily="2" charset="77"/>
              </a:rPr>
              <a:t>dəyər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əlavə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etməyən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iş</a:t>
            </a:r>
            <a:r>
              <a:rPr lang="en-US" sz="1600" spc="-15" dirty="0">
                <a:latin typeface="DM Sans" pitchFamily="2" charset="77"/>
              </a:rPr>
              <a:t>, </a:t>
            </a:r>
            <a:r>
              <a:rPr lang="en-US" sz="1600" spc="-15" dirty="0" err="1">
                <a:latin typeface="DM Sans" pitchFamily="2" charset="77"/>
              </a:rPr>
              <a:t>gecikmələr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qeyri-kafi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klinik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nəticələrə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səbəb</a:t>
            </a:r>
            <a:r>
              <a:rPr lang="en-US" sz="1600" spc="-15" dirty="0">
                <a:latin typeface="DM Sans" pitchFamily="2" charset="77"/>
              </a:rPr>
              <a:t> </a:t>
            </a:r>
            <a:r>
              <a:rPr lang="en-US" sz="1600" spc="-15" dirty="0" err="1">
                <a:latin typeface="DM Sans" pitchFamily="2" charset="77"/>
              </a:rPr>
              <a:t>olur</a:t>
            </a:r>
            <a:endParaRPr lang="en-US" sz="1600" spc="-15" dirty="0">
              <a:latin typeface="DM Sans" pitchFamily="2" charset="77"/>
            </a:endParaRPr>
          </a:p>
        </p:txBody>
      </p:sp>
      <p:pic>
        <p:nvPicPr>
          <p:cNvPr id="12" name="Graphic 11" descr="Ambulance outline">
            <a:extLst>
              <a:ext uri="{FF2B5EF4-FFF2-40B4-BE49-F238E27FC236}">
                <a16:creationId xmlns:a16="http://schemas.microsoft.com/office/drawing/2014/main" id="{6534D39E-0086-90D1-91C5-98ED205F3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4321" y="3589904"/>
            <a:ext cx="991658" cy="991658"/>
          </a:xfrm>
          <a:prstGeom prst="rect">
            <a:avLst/>
          </a:prstGeom>
        </p:spPr>
      </p:pic>
      <p:pic>
        <p:nvPicPr>
          <p:cNvPr id="14" name="Graphic 13" descr="Hospital with solid fill">
            <a:extLst>
              <a:ext uri="{FF2B5EF4-FFF2-40B4-BE49-F238E27FC236}">
                <a16:creationId xmlns:a16="http://schemas.microsoft.com/office/drawing/2014/main" id="{64DAD06E-398C-BA3C-4BD7-6C9056DA3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382" y="3538236"/>
            <a:ext cx="976150" cy="97615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EF625E-27B1-C82C-D9A9-0E80388D9B31}"/>
              </a:ext>
            </a:extLst>
          </p:cNvPr>
          <p:cNvCxnSpPr>
            <a:cxnSpLocks/>
          </p:cNvCxnSpPr>
          <p:nvPr/>
        </p:nvCxnSpPr>
        <p:spPr>
          <a:xfrm flipV="1">
            <a:off x="6183461" y="2655859"/>
            <a:ext cx="3034846" cy="2797998"/>
          </a:xfrm>
          <a:prstGeom prst="straightConnector1">
            <a:avLst/>
          </a:prstGeom>
          <a:ln w="3079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2" descr="Patient - Free user icons">
            <a:extLst>
              <a:ext uri="{FF2B5EF4-FFF2-40B4-BE49-F238E27FC236}">
                <a16:creationId xmlns:a16="http://schemas.microsoft.com/office/drawing/2014/main" id="{1C941D0C-AA64-79EA-7988-F145A167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50" y="5558370"/>
            <a:ext cx="1082206" cy="10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diovascular Diagnostic Tools and Tests | Gleneagles Hospitals">
            <a:extLst>
              <a:ext uri="{FF2B5EF4-FFF2-40B4-BE49-F238E27FC236}">
                <a16:creationId xmlns:a16="http://schemas.microsoft.com/office/drawing/2014/main" id="{91BD6E4B-B59D-08EB-936D-BE99A8864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415" y="1313280"/>
            <a:ext cx="1110005" cy="112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Freeform 2">
            <a:extLst>
              <a:ext uri="{FF2B5EF4-FFF2-40B4-BE49-F238E27FC236}">
                <a16:creationId xmlns:a16="http://schemas.microsoft.com/office/drawing/2014/main" id="{8F88FEAC-89E6-4B58-A313-1280215EE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296" y="3475710"/>
            <a:ext cx="1173225" cy="1173223"/>
          </a:xfrm>
          <a:custGeom>
            <a:avLst/>
            <a:gdLst>
              <a:gd name="T0" fmla="*/ 1883 w 1884"/>
              <a:gd name="T1" fmla="*/ 942 h 1885"/>
              <a:gd name="T2" fmla="*/ 942 w 1884"/>
              <a:gd name="T3" fmla="*/ 1884 h 1885"/>
              <a:gd name="T4" fmla="*/ 0 w 1884"/>
              <a:gd name="T5" fmla="*/ 942 h 1885"/>
              <a:gd name="T6" fmla="*/ 942 w 1884"/>
              <a:gd name="T7" fmla="*/ 0 h 1885"/>
              <a:gd name="T8" fmla="*/ 1883 w 1884"/>
              <a:gd name="T9" fmla="*/ 942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4" h="1885">
                <a:moveTo>
                  <a:pt x="1883" y="942"/>
                </a:moveTo>
                <a:cubicBezTo>
                  <a:pt x="1883" y="1462"/>
                  <a:pt x="1462" y="1884"/>
                  <a:pt x="942" y="1884"/>
                </a:cubicBezTo>
                <a:cubicBezTo>
                  <a:pt x="421" y="1884"/>
                  <a:pt x="0" y="1462"/>
                  <a:pt x="0" y="942"/>
                </a:cubicBezTo>
                <a:cubicBezTo>
                  <a:pt x="0" y="422"/>
                  <a:pt x="421" y="0"/>
                  <a:pt x="942" y="0"/>
                </a:cubicBezTo>
                <a:cubicBezTo>
                  <a:pt x="1462" y="0"/>
                  <a:pt x="1883" y="422"/>
                  <a:pt x="1883" y="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1" name="Freeform 3">
            <a:extLst>
              <a:ext uri="{FF2B5EF4-FFF2-40B4-BE49-F238E27FC236}">
                <a16:creationId xmlns:a16="http://schemas.microsoft.com/office/drawing/2014/main" id="{6A244406-32FF-4842-9D7E-A3026A749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352" y="3126765"/>
            <a:ext cx="1873861" cy="936931"/>
          </a:xfrm>
          <a:custGeom>
            <a:avLst/>
            <a:gdLst>
              <a:gd name="T0" fmla="*/ 1503 w 3006"/>
              <a:gd name="T1" fmla="*/ 0 h 1503"/>
              <a:gd name="T2" fmla="*/ 0 w 3006"/>
              <a:gd name="T3" fmla="*/ 1502 h 1503"/>
              <a:gd name="T4" fmla="*/ 455 w 3006"/>
              <a:gd name="T5" fmla="*/ 1502 h 1503"/>
              <a:gd name="T6" fmla="*/ 1503 w 3006"/>
              <a:gd name="T7" fmla="*/ 455 h 1503"/>
              <a:gd name="T8" fmla="*/ 2549 w 3006"/>
              <a:gd name="T9" fmla="*/ 1502 h 1503"/>
              <a:gd name="T10" fmla="*/ 3005 w 3006"/>
              <a:gd name="T11" fmla="*/ 1502 h 1503"/>
              <a:gd name="T12" fmla="*/ 1503 w 3006"/>
              <a:gd name="T13" fmla="*/ 0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6" h="1503">
                <a:moveTo>
                  <a:pt x="1503" y="0"/>
                </a:moveTo>
                <a:cubicBezTo>
                  <a:pt x="672" y="0"/>
                  <a:pt x="0" y="673"/>
                  <a:pt x="0" y="1502"/>
                </a:cubicBezTo>
                <a:lnTo>
                  <a:pt x="455" y="1502"/>
                </a:lnTo>
                <a:cubicBezTo>
                  <a:pt x="455" y="924"/>
                  <a:pt x="924" y="455"/>
                  <a:pt x="1503" y="455"/>
                </a:cubicBezTo>
                <a:cubicBezTo>
                  <a:pt x="2081" y="455"/>
                  <a:pt x="2549" y="924"/>
                  <a:pt x="2549" y="1502"/>
                </a:cubicBezTo>
                <a:lnTo>
                  <a:pt x="3005" y="1502"/>
                </a:lnTo>
                <a:cubicBezTo>
                  <a:pt x="3005" y="673"/>
                  <a:pt x="2332" y="0"/>
                  <a:pt x="1503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2" name="Freeform 4">
            <a:extLst>
              <a:ext uri="{FF2B5EF4-FFF2-40B4-BE49-F238E27FC236}">
                <a16:creationId xmlns:a16="http://schemas.microsoft.com/office/drawing/2014/main" id="{EF9B4E51-D3FB-4852-BEF6-4ECBE5D58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407" y="3475710"/>
            <a:ext cx="1173225" cy="1173223"/>
          </a:xfrm>
          <a:custGeom>
            <a:avLst/>
            <a:gdLst>
              <a:gd name="T0" fmla="*/ 1884 w 1885"/>
              <a:gd name="T1" fmla="*/ 942 h 1885"/>
              <a:gd name="T2" fmla="*/ 942 w 1885"/>
              <a:gd name="T3" fmla="*/ 1884 h 1885"/>
              <a:gd name="T4" fmla="*/ 0 w 1885"/>
              <a:gd name="T5" fmla="*/ 942 h 1885"/>
              <a:gd name="T6" fmla="*/ 942 w 1885"/>
              <a:gd name="T7" fmla="*/ 0 h 1885"/>
              <a:gd name="T8" fmla="*/ 1884 w 1885"/>
              <a:gd name="T9" fmla="*/ 942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5" h="1885">
                <a:moveTo>
                  <a:pt x="1884" y="942"/>
                </a:moveTo>
                <a:cubicBezTo>
                  <a:pt x="1884" y="1462"/>
                  <a:pt x="1462" y="1884"/>
                  <a:pt x="942" y="1884"/>
                </a:cubicBezTo>
                <a:cubicBezTo>
                  <a:pt x="421" y="1884"/>
                  <a:pt x="0" y="1462"/>
                  <a:pt x="0" y="942"/>
                </a:cubicBezTo>
                <a:cubicBezTo>
                  <a:pt x="0" y="422"/>
                  <a:pt x="421" y="0"/>
                  <a:pt x="942" y="0"/>
                </a:cubicBezTo>
                <a:cubicBezTo>
                  <a:pt x="1462" y="0"/>
                  <a:pt x="1884" y="422"/>
                  <a:pt x="1884" y="942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3" name="Freeform 5">
            <a:extLst>
              <a:ext uri="{FF2B5EF4-FFF2-40B4-BE49-F238E27FC236}">
                <a16:creationId xmlns:a16="http://schemas.microsoft.com/office/drawing/2014/main" id="{72C11FAD-349F-4BCC-BB3E-54D88A7CE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060947"/>
            <a:ext cx="1873861" cy="936931"/>
          </a:xfrm>
          <a:custGeom>
            <a:avLst/>
            <a:gdLst>
              <a:gd name="T0" fmla="*/ 2550 w 3006"/>
              <a:gd name="T1" fmla="*/ 0 h 1504"/>
              <a:gd name="T2" fmla="*/ 1503 w 3006"/>
              <a:gd name="T3" fmla="*/ 1047 h 1504"/>
              <a:gd name="T4" fmla="*/ 456 w 3006"/>
              <a:gd name="T5" fmla="*/ 0 h 1504"/>
              <a:gd name="T6" fmla="*/ 0 w 3006"/>
              <a:gd name="T7" fmla="*/ 0 h 1504"/>
              <a:gd name="T8" fmla="*/ 1503 w 3006"/>
              <a:gd name="T9" fmla="*/ 1503 h 1504"/>
              <a:gd name="T10" fmla="*/ 3005 w 3006"/>
              <a:gd name="T11" fmla="*/ 0 h 1504"/>
              <a:gd name="T12" fmla="*/ 2550 w 3006"/>
              <a:gd name="T13" fmla="*/ 0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6" h="1504">
                <a:moveTo>
                  <a:pt x="2550" y="0"/>
                </a:moveTo>
                <a:cubicBezTo>
                  <a:pt x="2550" y="578"/>
                  <a:pt x="2081" y="1047"/>
                  <a:pt x="1503" y="1047"/>
                </a:cubicBezTo>
                <a:cubicBezTo>
                  <a:pt x="924" y="1047"/>
                  <a:pt x="456" y="578"/>
                  <a:pt x="456" y="0"/>
                </a:cubicBezTo>
                <a:lnTo>
                  <a:pt x="0" y="0"/>
                </a:lnTo>
                <a:cubicBezTo>
                  <a:pt x="0" y="830"/>
                  <a:pt x="673" y="1503"/>
                  <a:pt x="1503" y="1503"/>
                </a:cubicBezTo>
                <a:cubicBezTo>
                  <a:pt x="2333" y="1503"/>
                  <a:pt x="3005" y="830"/>
                  <a:pt x="3005" y="0"/>
                </a:cubicBezTo>
                <a:lnTo>
                  <a:pt x="2550" y="0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4" name="Freeform 6">
            <a:extLst>
              <a:ext uri="{FF2B5EF4-FFF2-40B4-BE49-F238E27FC236}">
                <a16:creationId xmlns:a16="http://schemas.microsoft.com/office/drawing/2014/main" id="{B9F9BCD5-8D07-4E09-997D-65CFF6685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517" y="3475710"/>
            <a:ext cx="1173225" cy="1173223"/>
          </a:xfrm>
          <a:custGeom>
            <a:avLst/>
            <a:gdLst>
              <a:gd name="T0" fmla="*/ 1884 w 1885"/>
              <a:gd name="T1" fmla="*/ 942 h 1885"/>
              <a:gd name="T2" fmla="*/ 942 w 1885"/>
              <a:gd name="T3" fmla="*/ 1884 h 1885"/>
              <a:gd name="T4" fmla="*/ 0 w 1885"/>
              <a:gd name="T5" fmla="*/ 942 h 1885"/>
              <a:gd name="T6" fmla="*/ 942 w 1885"/>
              <a:gd name="T7" fmla="*/ 0 h 1885"/>
              <a:gd name="T8" fmla="*/ 1884 w 1885"/>
              <a:gd name="T9" fmla="*/ 942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5" h="1885">
                <a:moveTo>
                  <a:pt x="1884" y="942"/>
                </a:moveTo>
                <a:cubicBezTo>
                  <a:pt x="1884" y="1462"/>
                  <a:pt x="1463" y="1884"/>
                  <a:pt x="942" y="1884"/>
                </a:cubicBezTo>
                <a:cubicBezTo>
                  <a:pt x="422" y="1884"/>
                  <a:pt x="0" y="1462"/>
                  <a:pt x="0" y="942"/>
                </a:cubicBezTo>
                <a:cubicBezTo>
                  <a:pt x="0" y="422"/>
                  <a:pt x="422" y="0"/>
                  <a:pt x="942" y="0"/>
                </a:cubicBezTo>
                <a:cubicBezTo>
                  <a:pt x="1463" y="0"/>
                  <a:pt x="1884" y="422"/>
                  <a:pt x="1884" y="942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5" name="Freeform 7">
            <a:extLst>
              <a:ext uri="{FF2B5EF4-FFF2-40B4-BE49-F238E27FC236}">
                <a16:creationId xmlns:a16="http://schemas.microsoft.com/office/drawing/2014/main" id="{76894766-43E2-4405-870F-BA3A8AEBC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573" y="3126765"/>
            <a:ext cx="1873861" cy="936931"/>
          </a:xfrm>
          <a:custGeom>
            <a:avLst/>
            <a:gdLst>
              <a:gd name="T0" fmla="*/ 1502 w 3006"/>
              <a:gd name="T1" fmla="*/ 0 h 1503"/>
              <a:gd name="T2" fmla="*/ 0 w 3006"/>
              <a:gd name="T3" fmla="*/ 1502 h 1503"/>
              <a:gd name="T4" fmla="*/ 456 w 3006"/>
              <a:gd name="T5" fmla="*/ 1502 h 1503"/>
              <a:gd name="T6" fmla="*/ 1503 w 3006"/>
              <a:gd name="T7" fmla="*/ 455 h 1503"/>
              <a:gd name="T8" fmla="*/ 2550 w 3006"/>
              <a:gd name="T9" fmla="*/ 1502 h 1503"/>
              <a:gd name="T10" fmla="*/ 3005 w 3006"/>
              <a:gd name="T11" fmla="*/ 1502 h 1503"/>
              <a:gd name="T12" fmla="*/ 1502 w 3006"/>
              <a:gd name="T13" fmla="*/ 0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6" h="1503">
                <a:moveTo>
                  <a:pt x="1502" y="0"/>
                </a:moveTo>
                <a:cubicBezTo>
                  <a:pt x="673" y="0"/>
                  <a:pt x="0" y="673"/>
                  <a:pt x="0" y="1502"/>
                </a:cubicBezTo>
                <a:lnTo>
                  <a:pt x="456" y="1502"/>
                </a:lnTo>
                <a:cubicBezTo>
                  <a:pt x="456" y="924"/>
                  <a:pt x="924" y="455"/>
                  <a:pt x="1503" y="455"/>
                </a:cubicBezTo>
                <a:cubicBezTo>
                  <a:pt x="2081" y="455"/>
                  <a:pt x="2550" y="924"/>
                  <a:pt x="2550" y="1502"/>
                </a:cubicBezTo>
                <a:lnTo>
                  <a:pt x="3005" y="1502"/>
                </a:lnTo>
                <a:cubicBezTo>
                  <a:pt x="3005" y="673"/>
                  <a:pt x="2332" y="0"/>
                  <a:pt x="1502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6" name="Freeform 8">
            <a:extLst>
              <a:ext uri="{FF2B5EF4-FFF2-40B4-BE49-F238E27FC236}">
                <a16:creationId xmlns:a16="http://schemas.microsoft.com/office/drawing/2014/main" id="{7B8D5DD3-FFBA-4042-B46F-CCE9DD17D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9684" y="4060947"/>
            <a:ext cx="1873861" cy="936931"/>
          </a:xfrm>
          <a:custGeom>
            <a:avLst/>
            <a:gdLst>
              <a:gd name="T0" fmla="*/ 2550 w 3006"/>
              <a:gd name="T1" fmla="*/ 0 h 1504"/>
              <a:gd name="T2" fmla="*/ 1503 w 3006"/>
              <a:gd name="T3" fmla="*/ 1047 h 1504"/>
              <a:gd name="T4" fmla="*/ 456 w 3006"/>
              <a:gd name="T5" fmla="*/ 0 h 1504"/>
              <a:gd name="T6" fmla="*/ 0 w 3006"/>
              <a:gd name="T7" fmla="*/ 0 h 1504"/>
              <a:gd name="T8" fmla="*/ 1503 w 3006"/>
              <a:gd name="T9" fmla="*/ 1503 h 1504"/>
              <a:gd name="T10" fmla="*/ 3005 w 3006"/>
              <a:gd name="T11" fmla="*/ 0 h 1504"/>
              <a:gd name="T12" fmla="*/ 2550 w 3006"/>
              <a:gd name="T13" fmla="*/ 0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6" h="1504">
                <a:moveTo>
                  <a:pt x="2550" y="0"/>
                </a:moveTo>
                <a:cubicBezTo>
                  <a:pt x="2550" y="578"/>
                  <a:pt x="2081" y="1047"/>
                  <a:pt x="1503" y="1047"/>
                </a:cubicBezTo>
                <a:cubicBezTo>
                  <a:pt x="924" y="1047"/>
                  <a:pt x="456" y="578"/>
                  <a:pt x="456" y="0"/>
                </a:cubicBezTo>
                <a:lnTo>
                  <a:pt x="0" y="0"/>
                </a:lnTo>
                <a:cubicBezTo>
                  <a:pt x="0" y="830"/>
                  <a:pt x="673" y="1503"/>
                  <a:pt x="1503" y="1503"/>
                </a:cubicBezTo>
                <a:cubicBezTo>
                  <a:pt x="2333" y="1503"/>
                  <a:pt x="3005" y="830"/>
                  <a:pt x="3005" y="0"/>
                </a:cubicBezTo>
                <a:lnTo>
                  <a:pt x="2550" y="0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7" name="Freeform 9">
            <a:extLst>
              <a:ext uri="{FF2B5EF4-FFF2-40B4-BE49-F238E27FC236}">
                <a16:creationId xmlns:a16="http://schemas.microsoft.com/office/drawing/2014/main" id="{86762E0E-E69A-41B1-9626-092E5CCCF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9487" y="3475710"/>
            <a:ext cx="1173223" cy="1173223"/>
          </a:xfrm>
          <a:custGeom>
            <a:avLst/>
            <a:gdLst>
              <a:gd name="T0" fmla="*/ 1884 w 1885"/>
              <a:gd name="T1" fmla="*/ 942 h 1885"/>
              <a:gd name="T2" fmla="*/ 942 w 1885"/>
              <a:gd name="T3" fmla="*/ 1884 h 1885"/>
              <a:gd name="T4" fmla="*/ 0 w 1885"/>
              <a:gd name="T5" fmla="*/ 942 h 1885"/>
              <a:gd name="T6" fmla="*/ 942 w 1885"/>
              <a:gd name="T7" fmla="*/ 0 h 1885"/>
              <a:gd name="T8" fmla="*/ 1884 w 1885"/>
              <a:gd name="T9" fmla="*/ 942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5" h="1885">
                <a:moveTo>
                  <a:pt x="1884" y="942"/>
                </a:moveTo>
                <a:cubicBezTo>
                  <a:pt x="1884" y="1462"/>
                  <a:pt x="1462" y="1884"/>
                  <a:pt x="942" y="1884"/>
                </a:cubicBezTo>
                <a:cubicBezTo>
                  <a:pt x="422" y="1884"/>
                  <a:pt x="0" y="1462"/>
                  <a:pt x="0" y="942"/>
                </a:cubicBezTo>
                <a:cubicBezTo>
                  <a:pt x="0" y="422"/>
                  <a:pt x="422" y="0"/>
                  <a:pt x="942" y="0"/>
                </a:cubicBezTo>
                <a:cubicBezTo>
                  <a:pt x="1462" y="0"/>
                  <a:pt x="1884" y="422"/>
                  <a:pt x="1884" y="94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8" name="Freeform 10">
            <a:extLst>
              <a:ext uri="{FF2B5EF4-FFF2-40B4-BE49-F238E27FC236}">
                <a16:creationId xmlns:a16="http://schemas.microsoft.com/office/drawing/2014/main" id="{CBBE4256-B6BC-4C69-880A-3210F057A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541" y="3126765"/>
            <a:ext cx="1871114" cy="936931"/>
          </a:xfrm>
          <a:custGeom>
            <a:avLst/>
            <a:gdLst>
              <a:gd name="T0" fmla="*/ 1502 w 3005"/>
              <a:gd name="T1" fmla="*/ 0 h 1503"/>
              <a:gd name="T2" fmla="*/ 0 w 3005"/>
              <a:gd name="T3" fmla="*/ 1502 h 1503"/>
              <a:gd name="T4" fmla="*/ 455 w 3005"/>
              <a:gd name="T5" fmla="*/ 1502 h 1503"/>
              <a:gd name="T6" fmla="*/ 1502 w 3005"/>
              <a:gd name="T7" fmla="*/ 455 h 1503"/>
              <a:gd name="T8" fmla="*/ 2549 w 3005"/>
              <a:gd name="T9" fmla="*/ 1502 h 1503"/>
              <a:gd name="T10" fmla="*/ 3004 w 3005"/>
              <a:gd name="T11" fmla="*/ 1502 h 1503"/>
              <a:gd name="T12" fmla="*/ 1502 w 3005"/>
              <a:gd name="T13" fmla="*/ 0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5" h="1503">
                <a:moveTo>
                  <a:pt x="1502" y="0"/>
                </a:moveTo>
                <a:cubicBezTo>
                  <a:pt x="673" y="0"/>
                  <a:pt x="0" y="673"/>
                  <a:pt x="0" y="1502"/>
                </a:cubicBezTo>
                <a:lnTo>
                  <a:pt x="455" y="1502"/>
                </a:lnTo>
                <a:cubicBezTo>
                  <a:pt x="455" y="924"/>
                  <a:pt x="924" y="455"/>
                  <a:pt x="1502" y="455"/>
                </a:cubicBezTo>
                <a:cubicBezTo>
                  <a:pt x="2080" y="455"/>
                  <a:pt x="2549" y="924"/>
                  <a:pt x="2549" y="1502"/>
                </a:cubicBezTo>
                <a:lnTo>
                  <a:pt x="3004" y="1502"/>
                </a:lnTo>
                <a:cubicBezTo>
                  <a:pt x="3004" y="673"/>
                  <a:pt x="2332" y="0"/>
                  <a:pt x="1502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339" name="Freeform 11">
            <a:extLst>
              <a:ext uri="{FF2B5EF4-FFF2-40B4-BE49-F238E27FC236}">
                <a16:creationId xmlns:a16="http://schemas.microsoft.com/office/drawing/2014/main" id="{7B022469-EADB-43BC-887C-AFDA92688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628" y="3475710"/>
            <a:ext cx="1173225" cy="1173223"/>
          </a:xfrm>
          <a:custGeom>
            <a:avLst/>
            <a:gdLst>
              <a:gd name="T0" fmla="*/ 1883 w 1884"/>
              <a:gd name="T1" fmla="*/ 942 h 1885"/>
              <a:gd name="T2" fmla="*/ 942 w 1884"/>
              <a:gd name="T3" fmla="*/ 1884 h 1885"/>
              <a:gd name="T4" fmla="*/ 0 w 1884"/>
              <a:gd name="T5" fmla="*/ 942 h 1885"/>
              <a:gd name="T6" fmla="*/ 942 w 1884"/>
              <a:gd name="T7" fmla="*/ 0 h 1885"/>
              <a:gd name="T8" fmla="*/ 1883 w 1884"/>
              <a:gd name="T9" fmla="*/ 942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4" h="1885">
                <a:moveTo>
                  <a:pt x="1883" y="942"/>
                </a:moveTo>
                <a:cubicBezTo>
                  <a:pt x="1883" y="1462"/>
                  <a:pt x="1462" y="1884"/>
                  <a:pt x="942" y="1884"/>
                </a:cubicBezTo>
                <a:cubicBezTo>
                  <a:pt x="421" y="1884"/>
                  <a:pt x="0" y="1462"/>
                  <a:pt x="0" y="942"/>
                </a:cubicBezTo>
                <a:cubicBezTo>
                  <a:pt x="0" y="422"/>
                  <a:pt x="421" y="0"/>
                  <a:pt x="942" y="0"/>
                </a:cubicBezTo>
                <a:cubicBezTo>
                  <a:pt x="1462" y="0"/>
                  <a:pt x="1883" y="422"/>
                  <a:pt x="1883" y="942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06" name="Freeform 78">
            <a:extLst>
              <a:ext uri="{FF2B5EF4-FFF2-40B4-BE49-F238E27FC236}">
                <a16:creationId xmlns:a16="http://schemas.microsoft.com/office/drawing/2014/main" id="{C624A209-506C-4660-9D2E-16271EB6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967" y="4890721"/>
            <a:ext cx="497314" cy="497316"/>
          </a:xfrm>
          <a:custGeom>
            <a:avLst/>
            <a:gdLst>
              <a:gd name="T0" fmla="*/ 290 w 798"/>
              <a:gd name="T1" fmla="*/ 598 h 798"/>
              <a:gd name="T2" fmla="*/ 277 w 798"/>
              <a:gd name="T3" fmla="*/ 603 h 798"/>
              <a:gd name="T4" fmla="*/ 222 w 798"/>
              <a:gd name="T5" fmla="*/ 658 h 798"/>
              <a:gd name="T6" fmla="*/ 217 w 798"/>
              <a:gd name="T7" fmla="*/ 671 h 798"/>
              <a:gd name="T8" fmla="*/ 235 w 798"/>
              <a:gd name="T9" fmla="*/ 689 h 798"/>
              <a:gd name="T10" fmla="*/ 248 w 798"/>
              <a:gd name="T11" fmla="*/ 683 h 798"/>
              <a:gd name="T12" fmla="*/ 302 w 798"/>
              <a:gd name="T13" fmla="*/ 629 h 798"/>
              <a:gd name="T14" fmla="*/ 308 w 798"/>
              <a:gd name="T15" fmla="*/ 616 h 798"/>
              <a:gd name="T16" fmla="*/ 290 w 798"/>
              <a:gd name="T17" fmla="*/ 598 h 798"/>
              <a:gd name="T18" fmla="*/ 453 w 798"/>
              <a:gd name="T19" fmla="*/ 733 h 798"/>
              <a:gd name="T20" fmla="*/ 347 w 798"/>
              <a:gd name="T21" fmla="*/ 475 h 798"/>
              <a:gd name="T22" fmla="*/ 725 w 798"/>
              <a:gd name="T23" fmla="*/ 98 h 798"/>
              <a:gd name="T24" fmla="*/ 453 w 798"/>
              <a:gd name="T25" fmla="*/ 733 h 798"/>
              <a:gd name="T26" fmla="*/ 65 w 798"/>
              <a:gd name="T27" fmla="*/ 344 h 798"/>
              <a:gd name="T28" fmla="*/ 699 w 798"/>
              <a:gd name="T29" fmla="*/ 72 h 798"/>
              <a:gd name="T30" fmla="*/ 322 w 798"/>
              <a:gd name="T31" fmla="*/ 450 h 798"/>
              <a:gd name="T32" fmla="*/ 65 w 798"/>
              <a:gd name="T33" fmla="*/ 344 h 798"/>
              <a:gd name="T34" fmla="*/ 797 w 798"/>
              <a:gd name="T35" fmla="*/ 18 h 798"/>
              <a:gd name="T36" fmla="*/ 779 w 798"/>
              <a:gd name="T37" fmla="*/ 0 h 798"/>
              <a:gd name="T38" fmla="*/ 771 w 798"/>
              <a:gd name="T39" fmla="*/ 2 h 798"/>
              <a:gd name="T40" fmla="*/ 11 w 798"/>
              <a:gd name="T41" fmla="*/ 327 h 798"/>
              <a:gd name="T42" fmla="*/ 10 w 798"/>
              <a:gd name="T43" fmla="*/ 328 h 798"/>
              <a:gd name="T44" fmla="*/ 0 w 798"/>
              <a:gd name="T45" fmla="*/ 345 h 798"/>
              <a:gd name="T46" fmla="*/ 13 w 798"/>
              <a:gd name="T47" fmla="*/ 362 h 798"/>
              <a:gd name="T48" fmla="*/ 312 w 798"/>
              <a:gd name="T49" fmla="*/ 485 h 798"/>
              <a:gd name="T50" fmla="*/ 435 w 798"/>
              <a:gd name="T51" fmla="*/ 784 h 798"/>
              <a:gd name="T52" fmla="*/ 436 w 798"/>
              <a:gd name="T53" fmla="*/ 784 h 798"/>
              <a:gd name="T54" fmla="*/ 453 w 798"/>
              <a:gd name="T55" fmla="*/ 797 h 798"/>
              <a:gd name="T56" fmla="*/ 469 w 798"/>
              <a:gd name="T57" fmla="*/ 787 h 798"/>
              <a:gd name="T58" fmla="*/ 469 w 798"/>
              <a:gd name="T59" fmla="*/ 786 h 798"/>
              <a:gd name="T60" fmla="*/ 795 w 798"/>
              <a:gd name="T61" fmla="*/ 26 h 798"/>
              <a:gd name="T62" fmla="*/ 797 w 798"/>
              <a:gd name="T63" fmla="*/ 18 h 798"/>
              <a:gd name="T64" fmla="*/ 175 w 798"/>
              <a:gd name="T65" fmla="*/ 538 h 798"/>
              <a:gd name="T66" fmla="*/ 194 w 798"/>
              <a:gd name="T67" fmla="*/ 520 h 798"/>
              <a:gd name="T68" fmla="*/ 199 w 798"/>
              <a:gd name="T69" fmla="*/ 507 h 798"/>
              <a:gd name="T70" fmla="*/ 181 w 798"/>
              <a:gd name="T71" fmla="*/ 489 h 798"/>
              <a:gd name="T72" fmla="*/ 168 w 798"/>
              <a:gd name="T73" fmla="*/ 494 h 798"/>
              <a:gd name="T74" fmla="*/ 150 w 798"/>
              <a:gd name="T75" fmla="*/ 513 h 798"/>
              <a:gd name="T76" fmla="*/ 145 w 798"/>
              <a:gd name="T77" fmla="*/ 525 h 798"/>
              <a:gd name="T78" fmla="*/ 163 w 798"/>
              <a:gd name="T79" fmla="*/ 544 h 798"/>
              <a:gd name="T80" fmla="*/ 175 w 798"/>
              <a:gd name="T81" fmla="*/ 538 h 798"/>
              <a:gd name="T82" fmla="*/ 290 w 798"/>
              <a:gd name="T83" fmla="*/ 525 h 798"/>
              <a:gd name="T84" fmla="*/ 272 w 798"/>
              <a:gd name="T85" fmla="*/ 507 h 798"/>
              <a:gd name="T86" fmla="*/ 259 w 798"/>
              <a:gd name="T87" fmla="*/ 513 h 798"/>
              <a:gd name="T88" fmla="*/ 78 w 798"/>
              <a:gd name="T89" fmla="*/ 694 h 798"/>
              <a:gd name="T90" fmla="*/ 72 w 798"/>
              <a:gd name="T91" fmla="*/ 707 h 798"/>
              <a:gd name="T92" fmla="*/ 90 w 798"/>
              <a:gd name="T93" fmla="*/ 725 h 798"/>
              <a:gd name="T94" fmla="*/ 103 w 798"/>
              <a:gd name="T95" fmla="*/ 719 h 798"/>
              <a:gd name="T96" fmla="*/ 284 w 798"/>
              <a:gd name="T97" fmla="*/ 538 h 798"/>
              <a:gd name="T98" fmla="*/ 290 w 798"/>
              <a:gd name="T99" fmla="*/ 525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98" h="798">
                <a:moveTo>
                  <a:pt x="290" y="598"/>
                </a:moveTo>
                <a:cubicBezTo>
                  <a:pt x="285" y="598"/>
                  <a:pt x="280" y="600"/>
                  <a:pt x="277" y="603"/>
                </a:cubicBezTo>
                <a:lnTo>
                  <a:pt x="222" y="658"/>
                </a:lnTo>
                <a:cubicBezTo>
                  <a:pt x="220" y="661"/>
                  <a:pt x="217" y="666"/>
                  <a:pt x="217" y="671"/>
                </a:cubicBezTo>
                <a:cubicBezTo>
                  <a:pt x="217" y="680"/>
                  <a:pt x="226" y="689"/>
                  <a:pt x="235" y="689"/>
                </a:cubicBezTo>
                <a:cubicBezTo>
                  <a:pt x="240" y="689"/>
                  <a:pt x="245" y="686"/>
                  <a:pt x="248" y="683"/>
                </a:cubicBezTo>
                <a:lnTo>
                  <a:pt x="302" y="629"/>
                </a:lnTo>
                <a:cubicBezTo>
                  <a:pt x="306" y="626"/>
                  <a:pt x="308" y="621"/>
                  <a:pt x="308" y="616"/>
                </a:cubicBezTo>
                <a:cubicBezTo>
                  <a:pt x="308" y="606"/>
                  <a:pt x="300" y="598"/>
                  <a:pt x="290" y="598"/>
                </a:cubicBezTo>
                <a:close/>
                <a:moveTo>
                  <a:pt x="453" y="733"/>
                </a:moveTo>
                <a:lnTo>
                  <a:pt x="347" y="475"/>
                </a:lnTo>
                <a:lnTo>
                  <a:pt x="725" y="98"/>
                </a:lnTo>
                <a:lnTo>
                  <a:pt x="453" y="733"/>
                </a:lnTo>
                <a:close/>
                <a:moveTo>
                  <a:pt x="65" y="344"/>
                </a:moveTo>
                <a:lnTo>
                  <a:pt x="699" y="72"/>
                </a:lnTo>
                <a:lnTo>
                  <a:pt x="322" y="450"/>
                </a:lnTo>
                <a:lnTo>
                  <a:pt x="65" y="344"/>
                </a:lnTo>
                <a:close/>
                <a:moveTo>
                  <a:pt x="797" y="18"/>
                </a:moveTo>
                <a:cubicBezTo>
                  <a:pt x="797" y="8"/>
                  <a:pt x="789" y="0"/>
                  <a:pt x="779" y="0"/>
                </a:cubicBezTo>
                <a:cubicBezTo>
                  <a:pt x="776" y="0"/>
                  <a:pt x="773" y="1"/>
                  <a:pt x="771" y="2"/>
                </a:cubicBezTo>
                <a:lnTo>
                  <a:pt x="11" y="327"/>
                </a:lnTo>
                <a:lnTo>
                  <a:pt x="10" y="328"/>
                </a:lnTo>
                <a:cubicBezTo>
                  <a:pt x="4" y="331"/>
                  <a:pt x="0" y="337"/>
                  <a:pt x="0" y="345"/>
                </a:cubicBezTo>
                <a:cubicBezTo>
                  <a:pt x="0" y="352"/>
                  <a:pt x="5" y="359"/>
                  <a:pt x="13" y="362"/>
                </a:cubicBezTo>
                <a:lnTo>
                  <a:pt x="312" y="485"/>
                </a:lnTo>
                <a:lnTo>
                  <a:pt x="435" y="784"/>
                </a:lnTo>
                <a:lnTo>
                  <a:pt x="436" y="784"/>
                </a:lnTo>
                <a:cubicBezTo>
                  <a:pt x="438" y="792"/>
                  <a:pt x="445" y="797"/>
                  <a:pt x="453" y="797"/>
                </a:cubicBezTo>
                <a:cubicBezTo>
                  <a:pt x="460" y="797"/>
                  <a:pt x="466" y="793"/>
                  <a:pt x="469" y="787"/>
                </a:cubicBezTo>
                <a:lnTo>
                  <a:pt x="469" y="786"/>
                </a:lnTo>
                <a:lnTo>
                  <a:pt x="795" y="26"/>
                </a:lnTo>
                <a:cubicBezTo>
                  <a:pt x="796" y="23"/>
                  <a:pt x="797" y="21"/>
                  <a:pt x="797" y="18"/>
                </a:cubicBezTo>
                <a:close/>
                <a:moveTo>
                  <a:pt x="175" y="538"/>
                </a:moveTo>
                <a:lnTo>
                  <a:pt x="194" y="520"/>
                </a:lnTo>
                <a:cubicBezTo>
                  <a:pt x="197" y="517"/>
                  <a:pt x="199" y="513"/>
                  <a:pt x="199" y="507"/>
                </a:cubicBezTo>
                <a:cubicBezTo>
                  <a:pt x="199" y="497"/>
                  <a:pt x="191" y="489"/>
                  <a:pt x="181" y="489"/>
                </a:cubicBezTo>
                <a:cubicBezTo>
                  <a:pt x="176" y="489"/>
                  <a:pt x="172" y="491"/>
                  <a:pt x="168" y="494"/>
                </a:cubicBezTo>
                <a:lnTo>
                  <a:pt x="150" y="513"/>
                </a:lnTo>
                <a:cubicBezTo>
                  <a:pt x="147" y="516"/>
                  <a:pt x="145" y="521"/>
                  <a:pt x="145" y="525"/>
                </a:cubicBezTo>
                <a:cubicBezTo>
                  <a:pt x="145" y="535"/>
                  <a:pt x="153" y="544"/>
                  <a:pt x="163" y="544"/>
                </a:cubicBezTo>
                <a:cubicBezTo>
                  <a:pt x="168" y="544"/>
                  <a:pt x="172" y="541"/>
                  <a:pt x="175" y="538"/>
                </a:cubicBezTo>
                <a:close/>
                <a:moveTo>
                  <a:pt x="290" y="525"/>
                </a:moveTo>
                <a:cubicBezTo>
                  <a:pt x="290" y="516"/>
                  <a:pt x="282" y="507"/>
                  <a:pt x="272" y="507"/>
                </a:cubicBezTo>
                <a:cubicBezTo>
                  <a:pt x="267" y="507"/>
                  <a:pt x="262" y="510"/>
                  <a:pt x="259" y="513"/>
                </a:cubicBezTo>
                <a:lnTo>
                  <a:pt x="78" y="694"/>
                </a:lnTo>
                <a:cubicBezTo>
                  <a:pt x="74" y="697"/>
                  <a:pt x="72" y="702"/>
                  <a:pt x="72" y="707"/>
                </a:cubicBezTo>
                <a:cubicBezTo>
                  <a:pt x="72" y="717"/>
                  <a:pt x="81" y="725"/>
                  <a:pt x="90" y="725"/>
                </a:cubicBezTo>
                <a:cubicBezTo>
                  <a:pt x="95" y="725"/>
                  <a:pt x="100" y="723"/>
                  <a:pt x="103" y="719"/>
                </a:cubicBezTo>
                <a:lnTo>
                  <a:pt x="284" y="538"/>
                </a:lnTo>
                <a:cubicBezTo>
                  <a:pt x="288" y="535"/>
                  <a:pt x="290" y="530"/>
                  <a:pt x="290" y="5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07" name="Freeform 79">
            <a:extLst>
              <a:ext uri="{FF2B5EF4-FFF2-40B4-BE49-F238E27FC236}">
                <a16:creationId xmlns:a16="http://schemas.microsoft.com/office/drawing/2014/main" id="{7C043597-A628-4926-9F77-C79B719B0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330" y="2742101"/>
            <a:ext cx="497316" cy="491821"/>
          </a:xfrm>
          <a:custGeom>
            <a:avLst/>
            <a:gdLst>
              <a:gd name="T0" fmla="*/ 508 w 799"/>
              <a:gd name="T1" fmla="*/ 463 h 790"/>
              <a:gd name="T2" fmla="*/ 290 w 799"/>
              <a:gd name="T3" fmla="*/ 499 h 790"/>
              <a:gd name="T4" fmla="*/ 290 w 799"/>
              <a:gd name="T5" fmla="*/ 536 h 790"/>
              <a:gd name="T6" fmla="*/ 544 w 799"/>
              <a:gd name="T7" fmla="*/ 499 h 790"/>
              <a:gd name="T8" fmla="*/ 508 w 799"/>
              <a:gd name="T9" fmla="*/ 427 h 790"/>
              <a:gd name="T10" fmla="*/ 254 w 799"/>
              <a:gd name="T11" fmla="*/ 463 h 790"/>
              <a:gd name="T12" fmla="*/ 290 w 799"/>
              <a:gd name="T13" fmla="*/ 536 h 790"/>
              <a:gd name="T14" fmla="*/ 283 w 799"/>
              <a:gd name="T15" fmla="*/ 82 h 790"/>
              <a:gd name="T16" fmla="*/ 296 w 799"/>
              <a:gd name="T17" fmla="*/ 132 h 790"/>
              <a:gd name="T18" fmla="*/ 278 w 799"/>
              <a:gd name="T19" fmla="*/ 163 h 790"/>
              <a:gd name="T20" fmla="*/ 229 w 799"/>
              <a:gd name="T21" fmla="*/ 177 h 790"/>
              <a:gd name="T22" fmla="*/ 278 w 799"/>
              <a:gd name="T23" fmla="*/ 163 h 790"/>
              <a:gd name="T24" fmla="*/ 36 w 799"/>
              <a:gd name="T25" fmla="*/ 318 h 790"/>
              <a:gd name="T26" fmla="*/ 761 w 799"/>
              <a:gd name="T27" fmla="*/ 246 h 790"/>
              <a:gd name="T28" fmla="*/ 689 w 799"/>
              <a:gd name="T29" fmla="*/ 753 h 790"/>
              <a:gd name="T30" fmla="*/ 109 w 799"/>
              <a:gd name="T31" fmla="*/ 354 h 790"/>
              <a:gd name="T32" fmla="*/ 689 w 799"/>
              <a:gd name="T33" fmla="*/ 753 h 790"/>
              <a:gd name="T34" fmla="*/ 301 w 799"/>
              <a:gd name="T35" fmla="*/ 51 h 790"/>
              <a:gd name="T36" fmla="*/ 294 w 799"/>
              <a:gd name="T37" fmla="*/ 209 h 790"/>
              <a:gd name="T38" fmla="*/ 210 w 799"/>
              <a:gd name="T39" fmla="*/ 208 h 790"/>
              <a:gd name="T40" fmla="*/ 168 w 799"/>
              <a:gd name="T41" fmla="*/ 209 h 790"/>
              <a:gd name="T42" fmla="*/ 575 w 799"/>
              <a:gd name="T43" fmla="*/ 209 h 790"/>
              <a:gd name="T44" fmla="*/ 395 w 799"/>
              <a:gd name="T45" fmla="*/ 106 h 790"/>
              <a:gd name="T46" fmla="*/ 588 w 799"/>
              <a:gd name="T47" fmla="*/ 111 h 790"/>
              <a:gd name="T48" fmla="*/ 652 w 799"/>
              <a:gd name="T49" fmla="*/ 209 h 790"/>
              <a:gd name="T50" fmla="*/ 601 w 799"/>
              <a:gd name="T51" fmla="*/ 182 h 790"/>
              <a:gd name="T52" fmla="*/ 598 w 799"/>
              <a:gd name="T53" fmla="*/ 146 h 790"/>
              <a:gd name="T54" fmla="*/ 564 w 799"/>
              <a:gd name="T55" fmla="*/ 161 h 790"/>
              <a:gd name="T56" fmla="*/ 518 w 799"/>
              <a:gd name="T57" fmla="*/ 130 h 790"/>
              <a:gd name="T58" fmla="*/ 761 w 799"/>
              <a:gd name="T59" fmla="*/ 209 h 790"/>
              <a:gd name="T60" fmla="*/ 667 w 799"/>
              <a:gd name="T61" fmla="*/ 127 h 790"/>
              <a:gd name="T62" fmla="*/ 468 w 799"/>
              <a:gd name="T63" fmla="*/ 106 h 790"/>
              <a:gd name="T64" fmla="*/ 220 w 799"/>
              <a:gd name="T65" fmla="*/ 46 h 790"/>
              <a:gd name="T66" fmla="*/ 109 w 799"/>
              <a:gd name="T67" fmla="*/ 209 h 790"/>
              <a:gd name="T68" fmla="*/ 0 w 799"/>
              <a:gd name="T69" fmla="*/ 246 h 790"/>
              <a:gd name="T70" fmla="*/ 36 w 799"/>
              <a:gd name="T71" fmla="*/ 354 h 790"/>
              <a:gd name="T72" fmla="*/ 73 w 799"/>
              <a:gd name="T73" fmla="*/ 753 h 790"/>
              <a:gd name="T74" fmla="*/ 689 w 799"/>
              <a:gd name="T75" fmla="*/ 789 h 790"/>
              <a:gd name="T76" fmla="*/ 725 w 799"/>
              <a:gd name="T77" fmla="*/ 354 h 790"/>
              <a:gd name="T78" fmla="*/ 798 w 799"/>
              <a:gd name="T79" fmla="*/ 318 h 790"/>
              <a:gd name="T80" fmla="*/ 761 w 799"/>
              <a:gd name="T81" fmla="*/ 209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99" h="790">
                <a:moveTo>
                  <a:pt x="290" y="463"/>
                </a:moveTo>
                <a:lnTo>
                  <a:pt x="508" y="463"/>
                </a:lnTo>
                <a:lnTo>
                  <a:pt x="508" y="499"/>
                </a:lnTo>
                <a:lnTo>
                  <a:pt x="290" y="499"/>
                </a:lnTo>
                <a:lnTo>
                  <a:pt x="290" y="463"/>
                </a:lnTo>
                <a:close/>
                <a:moveTo>
                  <a:pt x="290" y="536"/>
                </a:moveTo>
                <a:lnTo>
                  <a:pt x="508" y="536"/>
                </a:lnTo>
                <a:cubicBezTo>
                  <a:pt x="527" y="536"/>
                  <a:pt x="544" y="519"/>
                  <a:pt x="544" y="499"/>
                </a:cubicBezTo>
                <a:lnTo>
                  <a:pt x="544" y="463"/>
                </a:lnTo>
                <a:cubicBezTo>
                  <a:pt x="544" y="443"/>
                  <a:pt x="527" y="427"/>
                  <a:pt x="508" y="427"/>
                </a:cubicBezTo>
                <a:lnTo>
                  <a:pt x="290" y="427"/>
                </a:lnTo>
                <a:cubicBezTo>
                  <a:pt x="270" y="427"/>
                  <a:pt x="254" y="443"/>
                  <a:pt x="254" y="463"/>
                </a:cubicBezTo>
                <a:lnTo>
                  <a:pt x="254" y="499"/>
                </a:lnTo>
                <a:cubicBezTo>
                  <a:pt x="254" y="519"/>
                  <a:pt x="270" y="536"/>
                  <a:pt x="290" y="536"/>
                </a:cubicBezTo>
                <a:close/>
                <a:moveTo>
                  <a:pt x="314" y="101"/>
                </a:moveTo>
                <a:lnTo>
                  <a:pt x="283" y="82"/>
                </a:lnTo>
                <a:lnTo>
                  <a:pt x="265" y="114"/>
                </a:lnTo>
                <a:lnTo>
                  <a:pt x="296" y="132"/>
                </a:lnTo>
                <a:lnTo>
                  <a:pt x="314" y="101"/>
                </a:lnTo>
                <a:close/>
                <a:moveTo>
                  <a:pt x="278" y="163"/>
                </a:moveTo>
                <a:lnTo>
                  <a:pt x="246" y="145"/>
                </a:lnTo>
                <a:lnTo>
                  <a:pt x="229" y="177"/>
                </a:lnTo>
                <a:lnTo>
                  <a:pt x="260" y="195"/>
                </a:lnTo>
                <a:lnTo>
                  <a:pt x="278" y="163"/>
                </a:lnTo>
                <a:close/>
                <a:moveTo>
                  <a:pt x="761" y="318"/>
                </a:moveTo>
                <a:lnTo>
                  <a:pt x="36" y="318"/>
                </a:lnTo>
                <a:lnTo>
                  <a:pt x="36" y="246"/>
                </a:lnTo>
                <a:lnTo>
                  <a:pt x="761" y="246"/>
                </a:lnTo>
                <a:lnTo>
                  <a:pt x="761" y="318"/>
                </a:lnTo>
                <a:close/>
                <a:moveTo>
                  <a:pt x="689" y="753"/>
                </a:moveTo>
                <a:lnTo>
                  <a:pt x="109" y="753"/>
                </a:lnTo>
                <a:lnTo>
                  <a:pt x="109" y="354"/>
                </a:lnTo>
                <a:lnTo>
                  <a:pt x="689" y="354"/>
                </a:lnTo>
                <a:lnTo>
                  <a:pt x="689" y="753"/>
                </a:lnTo>
                <a:close/>
                <a:moveTo>
                  <a:pt x="251" y="64"/>
                </a:moveTo>
                <a:cubicBezTo>
                  <a:pt x="262" y="47"/>
                  <a:pt x="284" y="41"/>
                  <a:pt x="301" y="51"/>
                </a:cubicBezTo>
                <a:lnTo>
                  <a:pt x="364" y="87"/>
                </a:lnTo>
                <a:lnTo>
                  <a:pt x="294" y="209"/>
                </a:lnTo>
                <a:lnTo>
                  <a:pt x="213" y="209"/>
                </a:lnTo>
                <a:lnTo>
                  <a:pt x="210" y="208"/>
                </a:lnTo>
                <a:lnTo>
                  <a:pt x="210" y="209"/>
                </a:lnTo>
                <a:lnTo>
                  <a:pt x="168" y="209"/>
                </a:lnTo>
                <a:lnTo>
                  <a:pt x="251" y="64"/>
                </a:lnTo>
                <a:close/>
                <a:moveTo>
                  <a:pt x="575" y="209"/>
                </a:moveTo>
                <a:lnTo>
                  <a:pt x="335" y="209"/>
                </a:lnTo>
                <a:lnTo>
                  <a:pt x="395" y="106"/>
                </a:lnTo>
                <a:lnTo>
                  <a:pt x="575" y="209"/>
                </a:lnTo>
                <a:close/>
                <a:moveTo>
                  <a:pt x="588" y="111"/>
                </a:moveTo>
                <a:cubicBezTo>
                  <a:pt x="607" y="106"/>
                  <a:pt x="628" y="117"/>
                  <a:pt x="632" y="136"/>
                </a:cubicBezTo>
                <a:lnTo>
                  <a:pt x="652" y="209"/>
                </a:lnTo>
                <a:lnTo>
                  <a:pt x="648" y="209"/>
                </a:lnTo>
                <a:lnTo>
                  <a:pt x="601" y="182"/>
                </a:lnTo>
                <a:lnTo>
                  <a:pt x="607" y="181"/>
                </a:lnTo>
                <a:lnTo>
                  <a:pt x="598" y="146"/>
                </a:lnTo>
                <a:lnTo>
                  <a:pt x="563" y="155"/>
                </a:lnTo>
                <a:lnTo>
                  <a:pt x="564" y="161"/>
                </a:lnTo>
                <a:lnTo>
                  <a:pt x="520" y="136"/>
                </a:lnTo>
                <a:lnTo>
                  <a:pt x="518" y="130"/>
                </a:lnTo>
                <a:lnTo>
                  <a:pt x="588" y="111"/>
                </a:lnTo>
                <a:close/>
                <a:moveTo>
                  <a:pt x="761" y="209"/>
                </a:moveTo>
                <a:lnTo>
                  <a:pt x="689" y="209"/>
                </a:lnTo>
                <a:lnTo>
                  <a:pt x="667" y="127"/>
                </a:lnTo>
                <a:cubicBezTo>
                  <a:pt x="657" y="89"/>
                  <a:pt x="617" y="65"/>
                  <a:pt x="578" y="76"/>
                </a:cubicBezTo>
                <a:lnTo>
                  <a:pt x="468" y="106"/>
                </a:lnTo>
                <a:lnTo>
                  <a:pt x="319" y="20"/>
                </a:lnTo>
                <a:cubicBezTo>
                  <a:pt x="284" y="0"/>
                  <a:pt x="240" y="12"/>
                  <a:pt x="220" y="46"/>
                </a:cubicBezTo>
                <a:lnTo>
                  <a:pt x="126" y="209"/>
                </a:lnTo>
                <a:lnTo>
                  <a:pt x="109" y="209"/>
                </a:lnTo>
                <a:lnTo>
                  <a:pt x="36" y="209"/>
                </a:lnTo>
                <a:cubicBezTo>
                  <a:pt x="17" y="209"/>
                  <a:pt x="0" y="226"/>
                  <a:pt x="0" y="246"/>
                </a:cubicBezTo>
                <a:lnTo>
                  <a:pt x="0" y="318"/>
                </a:lnTo>
                <a:cubicBezTo>
                  <a:pt x="0" y="338"/>
                  <a:pt x="17" y="354"/>
                  <a:pt x="36" y="354"/>
                </a:cubicBezTo>
                <a:lnTo>
                  <a:pt x="73" y="354"/>
                </a:lnTo>
                <a:lnTo>
                  <a:pt x="73" y="753"/>
                </a:lnTo>
                <a:cubicBezTo>
                  <a:pt x="73" y="773"/>
                  <a:pt x="89" y="789"/>
                  <a:pt x="109" y="789"/>
                </a:cubicBezTo>
                <a:lnTo>
                  <a:pt x="689" y="789"/>
                </a:lnTo>
                <a:cubicBezTo>
                  <a:pt x="709" y="789"/>
                  <a:pt x="725" y="773"/>
                  <a:pt x="725" y="753"/>
                </a:cubicBezTo>
                <a:lnTo>
                  <a:pt x="725" y="354"/>
                </a:lnTo>
                <a:lnTo>
                  <a:pt x="761" y="354"/>
                </a:lnTo>
                <a:cubicBezTo>
                  <a:pt x="781" y="354"/>
                  <a:pt x="798" y="338"/>
                  <a:pt x="798" y="318"/>
                </a:cubicBezTo>
                <a:lnTo>
                  <a:pt x="798" y="246"/>
                </a:lnTo>
                <a:cubicBezTo>
                  <a:pt x="798" y="226"/>
                  <a:pt x="781" y="209"/>
                  <a:pt x="761" y="2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08" name="Freeform 80">
            <a:extLst>
              <a:ext uri="{FF2B5EF4-FFF2-40B4-BE49-F238E27FC236}">
                <a16:creationId xmlns:a16="http://schemas.microsoft.com/office/drawing/2014/main" id="{5F84B47C-6790-4FCA-9AA7-A1371A2E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7440" y="4890721"/>
            <a:ext cx="497316" cy="497316"/>
          </a:xfrm>
          <a:custGeom>
            <a:avLst/>
            <a:gdLst>
              <a:gd name="T0" fmla="*/ 765 w 798"/>
              <a:gd name="T1" fmla="*/ 246 h 798"/>
              <a:gd name="T2" fmla="*/ 739 w 798"/>
              <a:gd name="T3" fmla="*/ 246 h 798"/>
              <a:gd name="T4" fmla="*/ 735 w 798"/>
              <a:gd name="T5" fmla="*/ 265 h 798"/>
              <a:gd name="T6" fmla="*/ 760 w 798"/>
              <a:gd name="T7" fmla="*/ 399 h 798"/>
              <a:gd name="T8" fmla="*/ 398 w 798"/>
              <a:gd name="T9" fmla="*/ 761 h 798"/>
              <a:gd name="T10" fmla="*/ 36 w 798"/>
              <a:gd name="T11" fmla="*/ 399 h 798"/>
              <a:gd name="T12" fmla="*/ 398 w 798"/>
              <a:gd name="T13" fmla="*/ 36 h 798"/>
              <a:gd name="T14" fmla="*/ 659 w 798"/>
              <a:gd name="T15" fmla="*/ 147 h 798"/>
              <a:gd name="T16" fmla="*/ 684 w 798"/>
              <a:gd name="T17" fmla="*/ 146 h 798"/>
              <a:gd name="T18" fmla="*/ 684 w 798"/>
              <a:gd name="T19" fmla="*/ 121 h 798"/>
              <a:gd name="T20" fmla="*/ 682 w 798"/>
              <a:gd name="T21" fmla="*/ 120 h 798"/>
              <a:gd name="T22" fmla="*/ 398 w 798"/>
              <a:gd name="T23" fmla="*/ 0 h 798"/>
              <a:gd name="T24" fmla="*/ 0 w 798"/>
              <a:gd name="T25" fmla="*/ 399 h 798"/>
              <a:gd name="T26" fmla="*/ 398 w 798"/>
              <a:gd name="T27" fmla="*/ 797 h 798"/>
              <a:gd name="T28" fmla="*/ 797 w 798"/>
              <a:gd name="T29" fmla="*/ 399 h 798"/>
              <a:gd name="T30" fmla="*/ 769 w 798"/>
              <a:gd name="T31" fmla="*/ 253 h 798"/>
              <a:gd name="T32" fmla="*/ 765 w 798"/>
              <a:gd name="T33" fmla="*/ 246 h 798"/>
              <a:gd name="T34" fmla="*/ 398 w 798"/>
              <a:gd name="T35" fmla="*/ 500 h 798"/>
              <a:gd name="T36" fmla="*/ 230 w 798"/>
              <a:gd name="T37" fmla="*/ 332 h 798"/>
              <a:gd name="T38" fmla="*/ 217 w 798"/>
              <a:gd name="T39" fmla="*/ 326 h 798"/>
              <a:gd name="T40" fmla="*/ 199 w 798"/>
              <a:gd name="T41" fmla="*/ 345 h 798"/>
              <a:gd name="T42" fmla="*/ 204 w 798"/>
              <a:gd name="T43" fmla="*/ 357 h 798"/>
              <a:gd name="T44" fmla="*/ 386 w 798"/>
              <a:gd name="T45" fmla="*/ 538 h 798"/>
              <a:gd name="T46" fmla="*/ 398 w 798"/>
              <a:gd name="T47" fmla="*/ 544 h 798"/>
              <a:gd name="T48" fmla="*/ 411 w 798"/>
              <a:gd name="T49" fmla="*/ 538 h 798"/>
              <a:gd name="T50" fmla="*/ 714 w 798"/>
              <a:gd name="T51" fmla="*/ 221 h 798"/>
              <a:gd name="T52" fmla="*/ 740 w 798"/>
              <a:gd name="T53" fmla="*/ 194 h 798"/>
              <a:gd name="T54" fmla="*/ 792 w 798"/>
              <a:gd name="T55" fmla="*/ 140 h 798"/>
              <a:gd name="T56" fmla="*/ 792 w 798"/>
              <a:gd name="T57" fmla="*/ 139 h 798"/>
              <a:gd name="T58" fmla="*/ 797 w 798"/>
              <a:gd name="T59" fmla="*/ 127 h 798"/>
              <a:gd name="T60" fmla="*/ 779 w 798"/>
              <a:gd name="T61" fmla="*/ 109 h 798"/>
              <a:gd name="T62" fmla="*/ 765 w 798"/>
              <a:gd name="T63" fmla="*/ 115 h 798"/>
              <a:gd name="T64" fmla="*/ 719 w 798"/>
              <a:gd name="T65" fmla="*/ 163 h 798"/>
              <a:gd name="T66" fmla="*/ 694 w 798"/>
              <a:gd name="T67" fmla="*/ 190 h 798"/>
              <a:gd name="T68" fmla="*/ 398 w 798"/>
              <a:gd name="T69" fmla="*/ 50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98" h="798">
                <a:moveTo>
                  <a:pt x="765" y="246"/>
                </a:moveTo>
                <a:cubicBezTo>
                  <a:pt x="757" y="239"/>
                  <a:pt x="746" y="239"/>
                  <a:pt x="739" y="246"/>
                </a:cubicBezTo>
                <a:cubicBezTo>
                  <a:pt x="734" y="251"/>
                  <a:pt x="733" y="258"/>
                  <a:pt x="735" y="265"/>
                </a:cubicBezTo>
                <a:cubicBezTo>
                  <a:pt x="751" y="306"/>
                  <a:pt x="760" y="351"/>
                  <a:pt x="760" y="399"/>
                </a:cubicBezTo>
                <a:cubicBezTo>
                  <a:pt x="760" y="599"/>
                  <a:pt x="598" y="761"/>
                  <a:pt x="398" y="761"/>
                </a:cubicBezTo>
                <a:cubicBezTo>
                  <a:pt x="198" y="761"/>
                  <a:pt x="36" y="599"/>
                  <a:pt x="36" y="399"/>
                </a:cubicBezTo>
                <a:cubicBezTo>
                  <a:pt x="36" y="198"/>
                  <a:pt x="198" y="36"/>
                  <a:pt x="398" y="36"/>
                </a:cubicBezTo>
                <a:cubicBezTo>
                  <a:pt x="501" y="36"/>
                  <a:pt x="593" y="79"/>
                  <a:pt x="659" y="147"/>
                </a:cubicBezTo>
                <a:cubicBezTo>
                  <a:pt x="666" y="154"/>
                  <a:pt x="677" y="153"/>
                  <a:pt x="684" y="146"/>
                </a:cubicBezTo>
                <a:cubicBezTo>
                  <a:pt x="691" y="139"/>
                  <a:pt x="691" y="128"/>
                  <a:pt x="684" y="121"/>
                </a:cubicBezTo>
                <a:cubicBezTo>
                  <a:pt x="683" y="120"/>
                  <a:pt x="682" y="120"/>
                  <a:pt x="682" y="120"/>
                </a:cubicBezTo>
                <a:cubicBezTo>
                  <a:pt x="609" y="46"/>
                  <a:pt x="509" y="0"/>
                  <a:pt x="398" y="0"/>
                </a:cubicBezTo>
                <a:cubicBezTo>
                  <a:pt x="178" y="0"/>
                  <a:pt x="0" y="179"/>
                  <a:pt x="0" y="399"/>
                </a:cubicBezTo>
                <a:cubicBezTo>
                  <a:pt x="0" y="619"/>
                  <a:pt x="178" y="797"/>
                  <a:pt x="398" y="797"/>
                </a:cubicBezTo>
                <a:cubicBezTo>
                  <a:pt x="619" y="797"/>
                  <a:pt x="797" y="619"/>
                  <a:pt x="797" y="399"/>
                </a:cubicBezTo>
                <a:cubicBezTo>
                  <a:pt x="797" y="348"/>
                  <a:pt x="787" y="299"/>
                  <a:pt x="769" y="253"/>
                </a:cubicBezTo>
                <a:cubicBezTo>
                  <a:pt x="768" y="251"/>
                  <a:pt x="767" y="248"/>
                  <a:pt x="765" y="246"/>
                </a:cubicBezTo>
                <a:close/>
                <a:moveTo>
                  <a:pt x="398" y="500"/>
                </a:moveTo>
                <a:lnTo>
                  <a:pt x="230" y="332"/>
                </a:lnTo>
                <a:cubicBezTo>
                  <a:pt x="226" y="328"/>
                  <a:pt x="222" y="326"/>
                  <a:pt x="217" y="326"/>
                </a:cubicBezTo>
                <a:cubicBezTo>
                  <a:pt x="207" y="326"/>
                  <a:pt x="199" y="334"/>
                  <a:pt x="199" y="345"/>
                </a:cubicBezTo>
                <a:cubicBezTo>
                  <a:pt x="199" y="350"/>
                  <a:pt x="201" y="354"/>
                  <a:pt x="204" y="357"/>
                </a:cubicBezTo>
                <a:lnTo>
                  <a:pt x="386" y="538"/>
                </a:lnTo>
                <a:cubicBezTo>
                  <a:pt x="389" y="541"/>
                  <a:pt x="393" y="544"/>
                  <a:pt x="398" y="544"/>
                </a:cubicBezTo>
                <a:cubicBezTo>
                  <a:pt x="403" y="544"/>
                  <a:pt x="408" y="541"/>
                  <a:pt x="411" y="538"/>
                </a:cubicBezTo>
                <a:lnTo>
                  <a:pt x="714" y="221"/>
                </a:lnTo>
                <a:lnTo>
                  <a:pt x="740" y="194"/>
                </a:lnTo>
                <a:lnTo>
                  <a:pt x="792" y="140"/>
                </a:lnTo>
                <a:lnTo>
                  <a:pt x="792" y="139"/>
                </a:lnTo>
                <a:cubicBezTo>
                  <a:pt x="795" y="136"/>
                  <a:pt x="797" y="132"/>
                  <a:pt x="797" y="127"/>
                </a:cubicBezTo>
                <a:cubicBezTo>
                  <a:pt x="797" y="117"/>
                  <a:pt x="788" y="109"/>
                  <a:pt x="779" y="109"/>
                </a:cubicBezTo>
                <a:cubicBezTo>
                  <a:pt x="773" y="109"/>
                  <a:pt x="769" y="111"/>
                  <a:pt x="765" y="115"/>
                </a:cubicBezTo>
                <a:lnTo>
                  <a:pt x="719" y="163"/>
                </a:lnTo>
                <a:lnTo>
                  <a:pt x="694" y="190"/>
                </a:lnTo>
                <a:lnTo>
                  <a:pt x="398" y="5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09" name="Freeform 81">
            <a:extLst>
              <a:ext uri="{FF2B5EF4-FFF2-40B4-BE49-F238E27FC236}">
                <a16:creationId xmlns:a16="http://schemas.microsoft.com/office/drawing/2014/main" id="{3C3408F5-4CDD-498E-8A9E-EE1CFB0CC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959" y="4890721"/>
            <a:ext cx="406644" cy="497316"/>
          </a:xfrm>
          <a:custGeom>
            <a:avLst/>
            <a:gdLst>
              <a:gd name="T0" fmla="*/ 327 w 654"/>
              <a:gd name="T1" fmla="*/ 220 h 798"/>
              <a:gd name="T2" fmla="*/ 327 w 654"/>
              <a:gd name="T3" fmla="*/ 326 h 798"/>
              <a:gd name="T4" fmla="*/ 399 w 654"/>
              <a:gd name="T5" fmla="*/ 761 h 798"/>
              <a:gd name="T6" fmla="*/ 36 w 654"/>
              <a:gd name="T7" fmla="*/ 725 h 798"/>
              <a:gd name="T8" fmla="*/ 73 w 654"/>
              <a:gd name="T9" fmla="*/ 217 h 798"/>
              <a:gd name="T10" fmla="*/ 290 w 654"/>
              <a:gd name="T11" fmla="*/ 326 h 798"/>
              <a:gd name="T12" fmla="*/ 435 w 654"/>
              <a:gd name="T13" fmla="*/ 362 h 798"/>
              <a:gd name="T14" fmla="*/ 73 w 654"/>
              <a:gd name="T15" fmla="*/ 181 h 798"/>
              <a:gd name="T16" fmla="*/ 0 w 654"/>
              <a:gd name="T17" fmla="*/ 725 h 798"/>
              <a:gd name="T18" fmla="*/ 399 w 654"/>
              <a:gd name="T19" fmla="*/ 797 h 798"/>
              <a:gd name="T20" fmla="*/ 471 w 654"/>
              <a:gd name="T21" fmla="*/ 326 h 798"/>
              <a:gd name="T22" fmla="*/ 73 w 654"/>
              <a:gd name="T23" fmla="*/ 181 h 798"/>
              <a:gd name="T24" fmla="*/ 507 w 654"/>
              <a:gd name="T25" fmla="*/ 39 h 798"/>
              <a:gd name="T26" fmla="*/ 507 w 654"/>
              <a:gd name="T27" fmla="*/ 145 h 798"/>
              <a:gd name="T28" fmla="*/ 254 w 654"/>
              <a:gd name="T29" fmla="*/ 0 h 798"/>
              <a:gd name="T30" fmla="*/ 182 w 654"/>
              <a:gd name="T31" fmla="*/ 127 h 798"/>
              <a:gd name="T32" fmla="*/ 218 w 654"/>
              <a:gd name="T33" fmla="*/ 127 h 798"/>
              <a:gd name="T34" fmla="*/ 254 w 654"/>
              <a:gd name="T35" fmla="*/ 36 h 798"/>
              <a:gd name="T36" fmla="*/ 471 w 654"/>
              <a:gd name="T37" fmla="*/ 145 h 798"/>
              <a:gd name="T38" fmla="*/ 616 w 654"/>
              <a:gd name="T39" fmla="*/ 181 h 798"/>
              <a:gd name="T40" fmla="*/ 580 w 654"/>
              <a:gd name="T41" fmla="*/ 580 h 798"/>
              <a:gd name="T42" fmla="*/ 507 w 654"/>
              <a:gd name="T43" fmla="*/ 598 h 798"/>
              <a:gd name="T44" fmla="*/ 580 w 654"/>
              <a:gd name="T45" fmla="*/ 616 h 798"/>
              <a:gd name="T46" fmla="*/ 653 w 654"/>
              <a:gd name="T47" fmla="*/ 145 h 798"/>
              <a:gd name="T48" fmla="*/ 109 w 654"/>
              <a:gd name="T49" fmla="*/ 453 h 798"/>
              <a:gd name="T50" fmla="*/ 345 w 654"/>
              <a:gd name="T51" fmla="*/ 471 h 798"/>
              <a:gd name="T52" fmla="*/ 345 w 654"/>
              <a:gd name="T53" fmla="*/ 435 h 798"/>
              <a:gd name="T54" fmla="*/ 109 w 654"/>
              <a:gd name="T55" fmla="*/ 453 h 798"/>
              <a:gd name="T56" fmla="*/ 200 w 654"/>
              <a:gd name="T57" fmla="*/ 362 h 798"/>
              <a:gd name="T58" fmla="*/ 200 w 654"/>
              <a:gd name="T59" fmla="*/ 326 h 798"/>
              <a:gd name="T60" fmla="*/ 109 w 654"/>
              <a:gd name="T61" fmla="*/ 345 h 798"/>
              <a:gd name="T62" fmla="*/ 345 w 654"/>
              <a:gd name="T63" fmla="*/ 544 h 798"/>
              <a:gd name="T64" fmla="*/ 109 w 654"/>
              <a:gd name="T65" fmla="*/ 562 h 798"/>
              <a:gd name="T66" fmla="*/ 345 w 654"/>
              <a:gd name="T67" fmla="*/ 580 h 798"/>
              <a:gd name="T68" fmla="*/ 345 w 654"/>
              <a:gd name="T69" fmla="*/ 544 h 798"/>
              <a:gd name="T70" fmla="*/ 127 w 654"/>
              <a:gd name="T71" fmla="*/ 652 h 798"/>
              <a:gd name="T72" fmla="*/ 127 w 654"/>
              <a:gd name="T73" fmla="*/ 689 h 798"/>
              <a:gd name="T74" fmla="*/ 290 w 654"/>
              <a:gd name="T75" fmla="*/ 671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4" h="798">
                <a:moveTo>
                  <a:pt x="327" y="326"/>
                </a:moveTo>
                <a:lnTo>
                  <a:pt x="327" y="220"/>
                </a:lnTo>
                <a:lnTo>
                  <a:pt x="421" y="326"/>
                </a:lnTo>
                <a:lnTo>
                  <a:pt x="327" y="326"/>
                </a:lnTo>
                <a:close/>
                <a:moveTo>
                  <a:pt x="435" y="725"/>
                </a:moveTo>
                <a:cubicBezTo>
                  <a:pt x="435" y="745"/>
                  <a:pt x="419" y="761"/>
                  <a:pt x="399" y="761"/>
                </a:cubicBezTo>
                <a:lnTo>
                  <a:pt x="73" y="761"/>
                </a:lnTo>
                <a:cubicBezTo>
                  <a:pt x="53" y="761"/>
                  <a:pt x="36" y="745"/>
                  <a:pt x="36" y="725"/>
                </a:cubicBezTo>
                <a:lnTo>
                  <a:pt x="36" y="254"/>
                </a:lnTo>
                <a:cubicBezTo>
                  <a:pt x="36" y="234"/>
                  <a:pt x="53" y="217"/>
                  <a:pt x="73" y="217"/>
                </a:cubicBezTo>
                <a:lnTo>
                  <a:pt x="290" y="217"/>
                </a:lnTo>
                <a:lnTo>
                  <a:pt x="290" y="326"/>
                </a:lnTo>
                <a:cubicBezTo>
                  <a:pt x="290" y="346"/>
                  <a:pt x="306" y="362"/>
                  <a:pt x="327" y="362"/>
                </a:cubicBezTo>
                <a:lnTo>
                  <a:pt x="435" y="362"/>
                </a:lnTo>
                <a:lnTo>
                  <a:pt x="435" y="725"/>
                </a:lnTo>
                <a:close/>
                <a:moveTo>
                  <a:pt x="73" y="181"/>
                </a:moveTo>
                <a:cubicBezTo>
                  <a:pt x="33" y="181"/>
                  <a:pt x="0" y="214"/>
                  <a:pt x="0" y="254"/>
                </a:cubicBezTo>
                <a:lnTo>
                  <a:pt x="0" y="725"/>
                </a:lnTo>
                <a:cubicBezTo>
                  <a:pt x="0" y="765"/>
                  <a:pt x="33" y="797"/>
                  <a:pt x="73" y="797"/>
                </a:cubicBezTo>
                <a:lnTo>
                  <a:pt x="399" y="797"/>
                </a:lnTo>
                <a:cubicBezTo>
                  <a:pt x="439" y="797"/>
                  <a:pt x="471" y="765"/>
                  <a:pt x="471" y="725"/>
                </a:cubicBezTo>
                <a:lnTo>
                  <a:pt x="471" y="326"/>
                </a:lnTo>
                <a:lnTo>
                  <a:pt x="345" y="181"/>
                </a:lnTo>
                <a:lnTo>
                  <a:pt x="73" y="181"/>
                </a:lnTo>
                <a:close/>
                <a:moveTo>
                  <a:pt x="507" y="145"/>
                </a:moveTo>
                <a:lnTo>
                  <a:pt x="507" y="39"/>
                </a:lnTo>
                <a:lnTo>
                  <a:pt x="602" y="145"/>
                </a:lnTo>
                <a:lnTo>
                  <a:pt x="507" y="145"/>
                </a:lnTo>
                <a:close/>
                <a:moveTo>
                  <a:pt x="526" y="0"/>
                </a:moveTo>
                <a:lnTo>
                  <a:pt x="254" y="0"/>
                </a:lnTo>
                <a:cubicBezTo>
                  <a:pt x="214" y="0"/>
                  <a:pt x="182" y="33"/>
                  <a:pt x="182" y="72"/>
                </a:cubicBezTo>
                <a:lnTo>
                  <a:pt x="182" y="127"/>
                </a:lnTo>
                <a:cubicBezTo>
                  <a:pt x="182" y="137"/>
                  <a:pt x="189" y="145"/>
                  <a:pt x="200" y="145"/>
                </a:cubicBezTo>
                <a:cubicBezTo>
                  <a:pt x="210" y="145"/>
                  <a:pt x="218" y="137"/>
                  <a:pt x="218" y="127"/>
                </a:cubicBezTo>
                <a:lnTo>
                  <a:pt x="218" y="72"/>
                </a:lnTo>
                <a:cubicBezTo>
                  <a:pt x="218" y="52"/>
                  <a:pt x="234" y="36"/>
                  <a:pt x="254" y="36"/>
                </a:cubicBezTo>
                <a:lnTo>
                  <a:pt x="471" y="36"/>
                </a:lnTo>
                <a:lnTo>
                  <a:pt x="471" y="145"/>
                </a:lnTo>
                <a:cubicBezTo>
                  <a:pt x="471" y="165"/>
                  <a:pt x="488" y="181"/>
                  <a:pt x="507" y="181"/>
                </a:cubicBezTo>
                <a:lnTo>
                  <a:pt x="616" y="181"/>
                </a:lnTo>
                <a:lnTo>
                  <a:pt x="616" y="544"/>
                </a:lnTo>
                <a:cubicBezTo>
                  <a:pt x="616" y="563"/>
                  <a:pt x="600" y="580"/>
                  <a:pt x="580" y="580"/>
                </a:cubicBezTo>
                <a:lnTo>
                  <a:pt x="526" y="580"/>
                </a:lnTo>
                <a:cubicBezTo>
                  <a:pt x="516" y="580"/>
                  <a:pt x="507" y="588"/>
                  <a:pt x="507" y="598"/>
                </a:cubicBezTo>
                <a:cubicBezTo>
                  <a:pt x="507" y="608"/>
                  <a:pt x="516" y="616"/>
                  <a:pt x="526" y="616"/>
                </a:cubicBezTo>
                <a:lnTo>
                  <a:pt x="580" y="616"/>
                </a:lnTo>
                <a:cubicBezTo>
                  <a:pt x="620" y="616"/>
                  <a:pt x="653" y="584"/>
                  <a:pt x="653" y="544"/>
                </a:cubicBezTo>
                <a:lnTo>
                  <a:pt x="653" y="145"/>
                </a:lnTo>
                <a:lnTo>
                  <a:pt x="526" y="0"/>
                </a:lnTo>
                <a:close/>
                <a:moveTo>
                  <a:pt x="109" y="453"/>
                </a:moveTo>
                <a:cubicBezTo>
                  <a:pt x="109" y="463"/>
                  <a:pt x="117" y="471"/>
                  <a:pt x="127" y="471"/>
                </a:cubicBezTo>
                <a:lnTo>
                  <a:pt x="345" y="471"/>
                </a:lnTo>
                <a:cubicBezTo>
                  <a:pt x="355" y="471"/>
                  <a:pt x="362" y="463"/>
                  <a:pt x="362" y="453"/>
                </a:cubicBezTo>
                <a:cubicBezTo>
                  <a:pt x="362" y="443"/>
                  <a:pt x="355" y="435"/>
                  <a:pt x="345" y="435"/>
                </a:cubicBezTo>
                <a:lnTo>
                  <a:pt x="127" y="435"/>
                </a:lnTo>
                <a:cubicBezTo>
                  <a:pt x="117" y="435"/>
                  <a:pt x="109" y="443"/>
                  <a:pt x="109" y="453"/>
                </a:cubicBezTo>
                <a:close/>
                <a:moveTo>
                  <a:pt x="127" y="362"/>
                </a:moveTo>
                <a:lnTo>
                  <a:pt x="200" y="362"/>
                </a:lnTo>
                <a:cubicBezTo>
                  <a:pt x="210" y="362"/>
                  <a:pt x="218" y="354"/>
                  <a:pt x="218" y="345"/>
                </a:cubicBezTo>
                <a:cubicBezTo>
                  <a:pt x="218" y="334"/>
                  <a:pt x="210" y="326"/>
                  <a:pt x="200" y="326"/>
                </a:cubicBezTo>
                <a:lnTo>
                  <a:pt x="127" y="326"/>
                </a:lnTo>
                <a:cubicBezTo>
                  <a:pt x="117" y="326"/>
                  <a:pt x="109" y="334"/>
                  <a:pt x="109" y="345"/>
                </a:cubicBezTo>
                <a:cubicBezTo>
                  <a:pt x="109" y="354"/>
                  <a:pt x="117" y="362"/>
                  <a:pt x="127" y="362"/>
                </a:cubicBezTo>
                <a:close/>
                <a:moveTo>
                  <a:pt x="345" y="544"/>
                </a:moveTo>
                <a:lnTo>
                  <a:pt x="127" y="544"/>
                </a:lnTo>
                <a:cubicBezTo>
                  <a:pt x="117" y="544"/>
                  <a:pt x="109" y="552"/>
                  <a:pt x="109" y="562"/>
                </a:cubicBezTo>
                <a:cubicBezTo>
                  <a:pt x="109" y="572"/>
                  <a:pt x="117" y="580"/>
                  <a:pt x="127" y="580"/>
                </a:cubicBezTo>
                <a:lnTo>
                  <a:pt x="345" y="580"/>
                </a:lnTo>
                <a:cubicBezTo>
                  <a:pt x="355" y="580"/>
                  <a:pt x="362" y="572"/>
                  <a:pt x="362" y="562"/>
                </a:cubicBezTo>
                <a:cubicBezTo>
                  <a:pt x="362" y="552"/>
                  <a:pt x="355" y="544"/>
                  <a:pt x="345" y="544"/>
                </a:cubicBezTo>
                <a:close/>
                <a:moveTo>
                  <a:pt x="272" y="652"/>
                </a:moveTo>
                <a:lnTo>
                  <a:pt x="127" y="652"/>
                </a:lnTo>
                <a:cubicBezTo>
                  <a:pt x="117" y="652"/>
                  <a:pt x="109" y="661"/>
                  <a:pt x="109" y="671"/>
                </a:cubicBezTo>
                <a:cubicBezTo>
                  <a:pt x="109" y="680"/>
                  <a:pt x="117" y="689"/>
                  <a:pt x="127" y="689"/>
                </a:cubicBezTo>
                <a:lnTo>
                  <a:pt x="272" y="689"/>
                </a:lnTo>
                <a:cubicBezTo>
                  <a:pt x="282" y="689"/>
                  <a:pt x="290" y="680"/>
                  <a:pt x="290" y="671"/>
                </a:cubicBezTo>
                <a:cubicBezTo>
                  <a:pt x="290" y="661"/>
                  <a:pt x="282" y="652"/>
                  <a:pt x="272" y="6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10" name="Freeform 82">
            <a:extLst>
              <a:ext uri="{FF2B5EF4-FFF2-40B4-BE49-F238E27FC236}">
                <a16:creationId xmlns:a16="http://schemas.microsoft.com/office/drawing/2014/main" id="{560F5F17-E3B0-41A1-A76D-A84A75890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108" y="2736606"/>
            <a:ext cx="497316" cy="497316"/>
          </a:xfrm>
          <a:custGeom>
            <a:avLst/>
            <a:gdLst>
              <a:gd name="T0" fmla="*/ 742 w 799"/>
              <a:gd name="T1" fmla="*/ 319 h 798"/>
              <a:gd name="T2" fmla="*/ 633 w 799"/>
              <a:gd name="T3" fmla="*/ 272 h 798"/>
              <a:gd name="T4" fmla="*/ 601 w 799"/>
              <a:gd name="T5" fmla="*/ 253 h 798"/>
              <a:gd name="T6" fmla="*/ 479 w 799"/>
              <a:gd name="T7" fmla="*/ 314 h 798"/>
              <a:gd name="T8" fmla="*/ 408 w 799"/>
              <a:gd name="T9" fmla="*/ 408 h 798"/>
              <a:gd name="T10" fmla="*/ 334 w 799"/>
              <a:gd name="T11" fmla="*/ 407 h 798"/>
              <a:gd name="T12" fmla="*/ 291 w 799"/>
              <a:gd name="T13" fmla="*/ 535 h 798"/>
              <a:gd name="T14" fmla="*/ 307 w 799"/>
              <a:gd name="T15" fmla="*/ 652 h 798"/>
              <a:gd name="T16" fmla="*/ 254 w 799"/>
              <a:gd name="T17" fmla="*/ 704 h 798"/>
              <a:gd name="T18" fmla="*/ 72 w 799"/>
              <a:gd name="T19" fmla="*/ 761 h 798"/>
              <a:gd name="T20" fmla="*/ 37 w 799"/>
              <a:gd name="T21" fmla="*/ 416 h 798"/>
              <a:gd name="T22" fmla="*/ 98 w 799"/>
              <a:gd name="T23" fmla="*/ 390 h 798"/>
              <a:gd name="T24" fmla="*/ 191 w 799"/>
              <a:gd name="T25" fmla="*/ 317 h 798"/>
              <a:gd name="T26" fmla="*/ 247 w 799"/>
              <a:gd name="T27" fmla="*/ 344 h 798"/>
              <a:gd name="T28" fmla="*/ 338 w 799"/>
              <a:gd name="T29" fmla="*/ 262 h 798"/>
              <a:gd name="T30" fmla="*/ 318 w 799"/>
              <a:gd name="T31" fmla="*/ 191 h 798"/>
              <a:gd name="T32" fmla="*/ 390 w 799"/>
              <a:gd name="T33" fmla="*/ 98 h 798"/>
              <a:gd name="T34" fmla="*/ 417 w 799"/>
              <a:gd name="T35" fmla="*/ 36 h 798"/>
              <a:gd name="T36" fmla="*/ 761 w 799"/>
              <a:gd name="T37" fmla="*/ 72 h 798"/>
              <a:gd name="T38" fmla="*/ 761 w 799"/>
              <a:gd name="T39" fmla="*/ 465 h 798"/>
              <a:gd name="T40" fmla="*/ 435 w 799"/>
              <a:gd name="T41" fmla="*/ 652 h 798"/>
              <a:gd name="T42" fmla="*/ 307 w 799"/>
              <a:gd name="T43" fmla="*/ 761 h 798"/>
              <a:gd name="T44" fmla="*/ 325 w 799"/>
              <a:gd name="T45" fmla="*/ 684 h 798"/>
              <a:gd name="T46" fmla="*/ 354 w 799"/>
              <a:gd name="T47" fmla="*/ 572 h 798"/>
              <a:gd name="T48" fmla="*/ 317 w 799"/>
              <a:gd name="T49" fmla="*/ 510 h 798"/>
              <a:gd name="T50" fmla="*/ 399 w 799"/>
              <a:gd name="T51" fmla="*/ 443 h 798"/>
              <a:gd name="T52" fmla="*/ 498 w 799"/>
              <a:gd name="T53" fmla="*/ 385 h 798"/>
              <a:gd name="T54" fmla="*/ 516 w 799"/>
              <a:gd name="T55" fmla="*/ 314 h 798"/>
              <a:gd name="T56" fmla="*/ 621 w 799"/>
              <a:gd name="T57" fmla="*/ 325 h 798"/>
              <a:gd name="T58" fmla="*/ 653 w 799"/>
              <a:gd name="T59" fmla="*/ 343 h 798"/>
              <a:gd name="T60" fmla="*/ 761 w 799"/>
              <a:gd name="T61" fmla="*/ 349 h 798"/>
              <a:gd name="T62" fmla="*/ 761 w 799"/>
              <a:gd name="T63" fmla="*/ 571 h 798"/>
              <a:gd name="T64" fmla="*/ 653 w 799"/>
              <a:gd name="T65" fmla="*/ 580 h 798"/>
              <a:gd name="T66" fmla="*/ 504 w 799"/>
              <a:gd name="T67" fmla="*/ 549 h 798"/>
              <a:gd name="T68" fmla="*/ 761 w 799"/>
              <a:gd name="T69" fmla="*/ 508 h 798"/>
              <a:gd name="T70" fmla="*/ 761 w 799"/>
              <a:gd name="T71" fmla="*/ 725 h 798"/>
              <a:gd name="T72" fmla="*/ 670 w 799"/>
              <a:gd name="T73" fmla="*/ 761 h 798"/>
              <a:gd name="T74" fmla="*/ 725 w 799"/>
              <a:gd name="T75" fmla="*/ 652 h 798"/>
              <a:gd name="T76" fmla="*/ 761 w 799"/>
              <a:gd name="T77" fmla="*/ 613 h 798"/>
              <a:gd name="T78" fmla="*/ 616 w 799"/>
              <a:gd name="T79" fmla="*/ 652 h 798"/>
              <a:gd name="T80" fmla="*/ 689 w 799"/>
              <a:gd name="T81" fmla="*/ 652 h 798"/>
              <a:gd name="T82" fmla="*/ 616 w 799"/>
              <a:gd name="T83" fmla="*/ 652 h 798"/>
              <a:gd name="T84" fmla="*/ 508 w 799"/>
              <a:gd name="T85" fmla="*/ 761 h 798"/>
              <a:gd name="T86" fmla="*/ 486 w 799"/>
              <a:gd name="T87" fmla="*/ 581 h 798"/>
              <a:gd name="T88" fmla="*/ 580 w 799"/>
              <a:gd name="T89" fmla="*/ 652 h 798"/>
              <a:gd name="T90" fmla="*/ 635 w 799"/>
              <a:gd name="T91" fmla="*/ 761 h 798"/>
              <a:gd name="T92" fmla="*/ 198 w 799"/>
              <a:gd name="T93" fmla="*/ 36 h 798"/>
              <a:gd name="T94" fmla="*/ 381 w 799"/>
              <a:gd name="T95" fmla="*/ 63 h 798"/>
              <a:gd name="T96" fmla="*/ 343 w 799"/>
              <a:gd name="T97" fmla="*/ 72 h 798"/>
              <a:gd name="T98" fmla="*/ 286 w 799"/>
              <a:gd name="T99" fmla="*/ 173 h 798"/>
              <a:gd name="T100" fmla="*/ 306 w 799"/>
              <a:gd name="T101" fmla="*/ 243 h 798"/>
              <a:gd name="T102" fmla="*/ 210 w 799"/>
              <a:gd name="T103" fmla="*/ 286 h 798"/>
              <a:gd name="T104" fmla="*/ 173 w 799"/>
              <a:gd name="T105" fmla="*/ 286 h 798"/>
              <a:gd name="T106" fmla="*/ 72 w 799"/>
              <a:gd name="T107" fmla="*/ 342 h 798"/>
              <a:gd name="T108" fmla="*/ 37 w 799"/>
              <a:gd name="T109" fmla="*/ 380 h 798"/>
              <a:gd name="T110" fmla="*/ 37 w 799"/>
              <a:gd name="T111" fmla="*/ 72 h 798"/>
              <a:gd name="T112" fmla="*/ 163 w 799"/>
              <a:gd name="T113" fmla="*/ 36 h 798"/>
              <a:gd name="T114" fmla="*/ 37 w 799"/>
              <a:gd name="T115" fmla="*/ 72 h 798"/>
              <a:gd name="T116" fmla="*/ 72 w 799"/>
              <a:gd name="T117" fmla="*/ 0 h 798"/>
              <a:gd name="T118" fmla="*/ 0 w 799"/>
              <a:gd name="T119" fmla="*/ 725 h 798"/>
              <a:gd name="T120" fmla="*/ 725 w 799"/>
              <a:gd name="T121" fmla="*/ 797 h 798"/>
              <a:gd name="T122" fmla="*/ 798 w 799"/>
              <a:gd name="T123" fmla="*/ 72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99" h="798">
                <a:moveTo>
                  <a:pt x="761" y="299"/>
                </a:moveTo>
                <a:lnTo>
                  <a:pt x="742" y="319"/>
                </a:lnTo>
                <a:cubicBezTo>
                  <a:pt x="712" y="311"/>
                  <a:pt x="682" y="307"/>
                  <a:pt x="653" y="307"/>
                </a:cubicBezTo>
                <a:lnTo>
                  <a:pt x="633" y="272"/>
                </a:lnTo>
                <a:cubicBezTo>
                  <a:pt x="630" y="266"/>
                  <a:pt x="625" y="260"/>
                  <a:pt x="618" y="256"/>
                </a:cubicBezTo>
                <a:cubicBezTo>
                  <a:pt x="613" y="253"/>
                  <a:pt x="607" y="252"/>
                  <a:pt x="601" y="253"/>
                </a:cubicBezTo>
                <a:lnTo>
                  <a:pt x="498" y="281"/>
                </a:lnTo>
                <a:cubicBezTo>
                  <a:pt x="484" y="285"/>
                  <a:pt x="480" y="300"/>
                  <a:pt x="479" y="314"/>
                </a:cubicBezTo>
                <a:lnTo>
                  <a:pt x="480" y="353"/>
                </a:lnTo>
                <a:cubicBezTo>
                  <a:pt x="454" y="368"/>
                  <a:pt x="430" y="387"/>
                  <a:pt x="408" y="408"/>
                </a:cubicBezTo>
                <a:lnTo>
                  <a:pt x="370" y="397"/>
                </a:lnTo>
                <a:cubicBezTo>
                  <a:pt x="358" y="394"/>
                  <a:pt x="342" y="394"/>
                  <a:pt x="334" y="407"/>
                </a:cubicBezTo>
                <a:lnTo>
                  <a:pt x="281" y="499"/>
                </a:lnTo>
                <a:cubicBezTo>
                  <a:pt x="274" y="512"/>
                  <a:pt x="281" y="525"/>
                  <a:pt x="291" y="535"/>
                </a:cubicBezTo>
                <a:lnTo>
                  <a:pt x="319" y="563"/>
                </a:lnTo>
                <a:cubicBezTo>
                  <a:pt x="311" y="593"/>
                  <a:pt x="307" y="623"/>
                  <a:pt x="307" y="652"/>
                </a:cubicBezTo>
                <a:lnTo>
                  <a:pt x="273" y="672"/>
                </a:lnTo>
                <a:cubicBezTo>
                  <a:pt x="261" y="678"/>
                  <a:pt x="250" y="690"/>
                  <a:pt x="254" y="704"/>
                </a:cubicBezTo>
                <a:lnTo>
                  <a:pt x="269" y="761"/>
                </a:lnTo>
                <a:lnTo>
                  <a:pt x="72" y="761"/>
                </a:lnTo>
                <a:cubicBezTo>
                  <a:pt x="53" y="761"/>
                  <a:pt x="37" y="745"/>
                  <a:pt x="37" y="725"/>
                </a:cubicBezTo>
                <a:lnTo>
                  <a:pt x="37" y="416"/>
                </a:lnTo>
                <a:lnTo>
                  <a:pt x="72" y="416"/>
                </a:lnTo>
                <a:cubicBezTo>
                  <a:pt x="86" y="416"/>
                  <a:pt x="94" y="403"/>
                  <a:pt x="98" y="390"/>
                </a:cubicBezTo>
                <a:lnTo>
                  <a:pt x="108" y="352"/>
                </a:lnTo>
                <a:cubicBezTo>
                  <a:pt x="137" y="344"/>
                  <a:pt x="165" y="332"/>
                  <a:pt x="191" y="317"/>
                </a:cubicBezTo>
                <a:lnTo>
                  <a:pt x="226" y="338"/>
                </a:lnTo>
                <a:cubicBezTo>
                  <a:pt x="232" y="341"/>
                  <a:pt x="239" y="344"/>
                  <a:pt x="247" y="344"/>
                </a:cubicBezTo>
                <a:cubicBezTo>
                  <a:pt x="253" y="344"/>
                  <a:pt x="258" y="342"/>
                  <a:pt x="263" y="338"/>
                </a:cubicBezTo>
                <a:lnTo>
                  <a:pt x="338" y="262"/>
                </a:lnTo>
                <a:cubicBezTo>
                  <a:pt x="348" y="252"/>
                  <a:pt x="345" y="236"/>
                  <a:pt x="338" y="225"/>
                </a:cubicBezTo>
                <a:lnTo>
                  <a:pt x="318" y="191"/>
                </a:lnTo>
                <a:cubicBezTo>
                  <a:pt x="332" y="165"/>
                  <a:pt x="344" y="137"/>
                  <a:pt x="352" y="108"/>
                </a:cubicBezTo>
                <a:lnTo>
                  <a:pt x="390" y="98"/>
                </a:lnTo>
                <a:cubicBezTo>
                  <a:pt x="403" y="94"/>
                  <a:pt x="417" y="86"/>
                  <a:pt x="417" y="71"/>
                </a:cubicBezTo>
                <a:lnTo>
                  <a:pt x="417" y="36"/>
                </a:lnTo>
                <a:lnTo>
                  <a:pt x="725" y="36"/>
                </a:lnTo>
                <a:cubicBezTo>
                  <a:pt x="745" y="36"/>
                  <a:pt x="761" y="53"/>
                  <a:pt x="761" y="72"/>
                </a:cubicBezTo>
                <a:lnTo>
                  <a:pt x="761" y="299"/>
                </a:lnTo>
                <a:close/>
                <a:moveTo>
                  <a:pt x="761" y="465"/>
                </a:moveTo>
                <a:cubicBezTo>
                  <a:pt x="729" y="446"/>
                  <a:pt x="693" y="435"/>
                  <a:pt x="653" y="435"/>
                </a:cubicBezTo>
                <a:cubicBezTo>
                  <a:pt x="532" y="435"/>
                  <a:pt x="435" y="532"/>
                  <a:pt x="435" y="652"/>
                </a:cubicBezTo>
                <a:cubicBezTo>
                  <a:pt x="435" y="692"/>
                  <a:pt x="447" y="729"/>
                  <a:pt x="465" y="761"/>
                </a:cubicBezTo>
                <a:lnTo>
                  <a:pt x="307" y="761"/>
                </a:lnTo>
                <a:lnTo>
                  <a:pt x="291" y="703"/>
                </a:lnTo>
                <a:lnTo>
                  <a:pt x="325" y="684"/>
                </a:lnTo>
                <a:cubicBezTo>
                  <a:pt x="337" y="678"/>
                  <a:pt x="343" y="665"/>
                  <a:pt x="343" y="652"/>
                </a:cubicBezTo>
                <a:cubicBezTo>
                  <a:pt x="343" y="625"/>
                  <a:pt x="347" y="598"/>
                  <a:pt x="354" y="572"/>
                </a:cubicBezTo>
                <a:cubicBezTo>
                  <a:pt x="358" y="560"/>
                  <a:pt x="354" y="546"/>
                  <a:pt x="344" y="537"/>
                </a:cubicBezTo>
                <a:lnTo>
                  <a:pt x="317" y="510"/>
                </a:lnTo>
                <a:lnTo>
                  <a:pt x="361" y="432"/>
                </a:lnTo>
                <a:lnTo>
                  <a:pt x="399" y="443"/>
                </a:lnTo>
                <a:cubicBezTo>
                  <a:pt x="411" y="446"/>
                  <a:pt x="425" y="443"/>
                  <a:pt x="434" y="434"/>
                </a:cubicBezTo>
                <a:cubicBezTo>
                  <a:pt x="453" y="415"/>
                  <a:pt x="474" y="398"/>
                  <a:pt x="498" y="385"/>
                </a:cubicBezTo>
                <a:cubicBezTo>
                  <a:pt x="510" y="378"/>
                  <a:pt x="516" y="366"/>
                  <a:pt x="516" y="352"/>
                </a:cubicBezTo>
                <a:lnTo>
                  <a:pt x="516" y="314"/>
                </a:lnTo>
                <a:lnTo>
                  <a:pt x="602" y="290"/>
                </a:lnTo>
                <a:lnTo>
                  <a:pt x="621" y="325"/>
                </a:lnTo>
                <a:cubicBezTo>
                  <a:pt x="624" y="331"/>
                  <a:pt x="629" y="335"/>
                  <a:pt x="635" y="339"/>
                </a:cubicBezTo>
                <a:cubicBezTo>
                  <a:pt x="640" y="342"/>
                  <a:pt x="646" y="343"/>
                  <a:pt x="653" y="343"/>
                </a:cubicBezTo>
                <a:cubicBezTo>
                  <a:pt x="680" y="343"/>
                  <a:pt x="707" y="347"/>
                  <a:pt x="732" y="354"/>
                </a:cubicBezTo>
                <a:cubicBezTo>
                  <a:pt x="742" y="357"/>
                  <a:pt x="753" y="355"/>
                  <a:pt x="761" y="349"/>
                </a:cubicBezTo>
                <a:lnTo>
                  <a:pt x="761" y="465"/>
                </a:lnTo>
                <a:close/>
                <a:moveTo>
                  <a:pt x="761" y="571"/>
                </a:moveTo>
                <a:lnTo>
                  <a:pt x="705" y="602"/>
                </a:lnTo>
                <a:cubicBezTo>
                  <a:pt x="692" y="588"/>
                  <a:pt x="673" y="580"/>
                  <a:pt x="653" y="580"/>
                </a:cubicBezTo>
                <a:cubicBezTo>
                  <a:pt x="632" y="580"/>
                  <a:pt x="613" y="588"/>
                  <a:pt x="600" y="602"/>
                </a:cubicBezTo>
                <a:lnTo>
                  <a:pt x="504" y="549"/>
                </a:lnTo>
                <a:cubicBezTo>
                  <a:pt x="537" y="502"/>
                  <a:pt x="591" y="471"/>
                  <a:pt x="653" y="471"/>
                </a:cubicBezTo>
                <a:cubicBezTo>
                  <a:pt x="694" y="471"/>
                  <a:pt x="731" y="485"/>
                  <a:pt x="761" y="508"/>
                </a:cubicBezTo>
                <a:lnTo>
                  <a:pt x="761" y="571"/>
                </a:lnTo>
                <a:close/>
                <a:moveTo>
                  <a:pt x="761" y="725"/>
                </a:moveTo>
                <a:cubicBezTo>
                  <a:pt x="761" y="745"/>
                  <a:pt x="745" y="761"/>
                  <a:pt x="725" y="761"/>
                </a:cubicBezTo>
                <a:lnTo>
                  <a:pt x="670" y="761"/>
                </a:lnTo>
                <a:lnTo>
                  <a:pt x="670" y="722"/>
                </a:lnTo>
                <a:cubicBezTo>
                  <a:pt x="702" y="714"/>
                  <a:pt x="725" y="686"/>
                  <a:pt x="725" y="652"/>
                </a:cubicBezTo>
                <a:cubicBezTo>
                  <a:pt x="725" y="646"/>
                  <a:pt x="724" y="640"/>
                  <a:pt x="722" y="634"/>
                </a:cubicBezTo>
                <a:lnTo>
                  <a:pt x="761" y="613"/>
                </a:lnTo>
                <a:lnTo>
                  <a:pt x="761" y="725"/>
                </a:lnTo>
                <a:close/>
                <a:moveTo>
                  <a:pt x="616" y="652"/>
                </a:moveTo>
                <a:cubicBezTo>
                  <a:pt x="616" y="632"/>
                  <a:pt x="633" y="616"/>
                  <a:pt x="653" y="616"/>
                </a:cubicBezTo>
                <a:cubicBezTo>
                  <a:pt x="673" y="616"/>
                  <a:pt x="689" y="632"/>
                  <a:pt x="689" y="652"/>
                </a:cubicBezTo>
                <a:cubicBezTo>
                  <a:pt x="689" y="672"/>
                  <a:pt x="673" y="689"/>
                  <a:pt x="653" y="689"/>
                </a:cubicBezTo>
                <a:cubicBezTo>
                  <a:pt x="633" y="689"/>
                  <a:pt x="616" y="672"/>
                  <a:pt x="616" y="652"/>
                </a:cubicBezTo>
                <a:close/>
                <a:moveTo>
                  <a:pt x="635" y="761"/>
                </a:moveTo>
                <a:lnTo>
                  <a:pt x="508" y="761"/>
                </a:lnTo>
                <a:cubicBezTo>
                  <a:pt x="485" y="731"/>
                  <a:pt x="471" y="693"/>
                  <a:pt x="471" y="652"/>
                </a:cubicBezTo>
                <a:cubicBezTo>
                  <a:pt x="471" y="627"/>
                  <a:pt x="477" y="602"/>
                  <a:pt x="486" y="581"/>
                </a:cubicBezTo>
                <a:lnTo>
                  <a:pt x="583" y="634"/>
                </a:lnTo>
                <a:cubicBezTo>
                  <a:pt x="581" y="640"/>
                  <a:pt x="580" y="646"/>
                  <a:pt x="580" y="652"/>
                </a:cubicBezTo>
                <a:cubicBezTo>
                  <a:pt x="580" y="686"/>
                  <a:pt x="603" y="714"/>
                  <a:pt x="635" y="722"/>
                </a:cubicBezTo>
                <a:lnTo>
                  <a:pt x="635" y="761"/>
                </a:lnTo>
                <a:close/>
                <a:moveTo>
                  <a:pt x="37" y="198"/>
                </a:moveTo>
                <a:cubicBezTo>
                  <a:pt x="122" y="190"/>
                  <a:pt x="190" y="122"/>
                  <a:pt x="198" y="36"/>
                </a:cubicBezTo>
                <a:lnTo>
                  <a:pt x="381" y="36"/>
                </a:lnTo>
                <a:lnTo>
                  <a:pt x="381" y="63"/>
                </a:lnTo>
                <a:lnTo>
                  <a:pt x="380" y="63"/>
                </a:lnTo>
                <a:lnTo>
                  <a:pt x="343" y="72"/>
                </a:lnTo>
                <a:cubicBezTo>
                  <a:pt x="331" y="75"/>
                  <a:pt x="321" y="85"/>
                  <a:pt x="317" y="98"/>
                </a:cubicBezTo>
                <a:cubicBezTo>
                  <a:pt x="310" y="124"/>
                  <a:pt x="300" y="149"/>
                  <a:pt x="286" y="173"/>
                </a:cubicBezTo>
                <a:cubicBezTo>
                  <a:pt x="279" y="184"/>
                  <a:pt x="280" y="198"/>
                  <a:pt x="286" y="209"/>
                </a:cubicBezTo>
                <a:lnTo>
                  <a:pt x="306" y="243"/>
                </a:lnTo>
                <a:lnTo>
                  <a:pt x="243" y="306"/>
                </a:lnTo>
                <a:lnTo>
                  <a:pt x="210" y="286"/>
                </a:lnTo>
                <a:cubicBezTo>
                  <a:pt x="204" y="283"/>
                  <a:pt x="197" y="281"/>
                  <a:pt x="191" y="281"/>
                </a:cubicBezTo>
                <a:cubicBezTo>
                  <a:pt x="184" y="281"/>
                  <a:pt x="178" y="283"/>
                  <a:pt x="173" y="286"/>
                </a:cubicBezTo>
                <a:cubicBezTo>
                  <a:pt x="150" y="299"/>
                  <a:pt x="124" y="310"/>
                  <a:pt x="98" y="316"/>
                </a:cubicBezTo>
                <a:cubicBezTo>
                  <a:pt x="86" y="320"/>
                  <a:pt x="76" y="330"/>
                  <a:pt x="72" y="342"/>
                </a:cubicBezTo>
                <a:lnTo>
                  <a:pt x="63" y="380"/>
                </a:lnTo>
                <a:lnTo>
                  <a:pt x="37" y="380"/>
                </a:lnTo>
                <a:lnTo>
                  <a:pt x="37" y="198"/>
                </a:lnTo>
                <a:close/>
                <a:moveTo>
                  <a:pt x="37" y="72"/>
                </a:moveTo>
                <a:cubicBezTo>
                  <a:pt x="37" y="53"/>
                  <a:pt x="53" y="36"/>
                  <a:pt x="72" y="36"/>
                </a:cubicBezTo>
                <a:lnTo>
                  <a:pt x="163" y="36"/>
                </a:lnTo>
                <a:cubicBezTo>
                  <a:pt x="154" y="101"/>
                  <a:pt x="102" y="153"/>
                  <a:pt x="37" y="162"/>
                </a:cubicBezTo>
                <a:lnTo>
                  <a:pt x="37" y="72"/>
                </a:lnTo>
                <a:close/>
                <a:moveTo>
                  <a:pt x="725" y="0"/>
                </a:moveTo>
                <a:lnTo>
                  <a:pt x="72" y="0"/>
                </a:lnTo>
                <a:cubicBezTo>
                  <a:pt x="33" y="0"/>
                  <a:pt x="0" y="32"/>
                  <a:pt x="0" y="72"/>
                </a:cubicBezTo>
                <a:lnTo>
                  <a:pt x="0" y="725"/>
                </a:lnTo>
                <a:cubicBezTo>
                  <a:pt x="0" y="765"/>
                  <a:pt x="33" y="797"/>
                  <a:pt x="72" y="797"/>
                </a:cubicBezTo>
                <a:lnTo>
                  <a:pt x="725" y="797"/>
                </a:lnTo>
                <a:cubicBezTo>
                  <a:pt x="766" y="797"/>
                  <a:pt x="798" y="765"/>
                  <a:pt x="798" y="725"/>
                </a:cubicBezTo>
                <a:lnTo>
                  <a:pt x="798" y="72"/>
                </a:lnTo>
                <a:cubicBezTo>
                  <a:pt x="798" y="32"/>
                  <a:pt x="766" y="0"/>
                  <a:pt x="7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21" name="Freeform 93">
            <a:extLst>
              <a:ext uri="{FF2B5EF4-FFF2-40B4-BE49-F238E27FC236}">
                <a16:creationId xmlns:a16="http://schemas.microsoft.com/office/drawing/2014/main" id="{1A6CAD17-DC04-423F-82CC-25604B248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352" y="1643063"/>
            <a:ext cx="1873861" cy="1590859"/>
          </a:xfrm>
          <a:custGeom>
            <a:avLst/>
            <a:gdLst>
              <a:gd name="T0" fmla="*/ 1503 w 3006"/>
              <a:gd name="T1" fmla="*/ 1876 h 2553"/>
              <a:gd name="T2" fmla="*/ 3005 w 3006"/>
              <a:gd name="T3" fmla="*/ 2552 h 2553"/>
              <a:gd name="T4" fmla="*/ 3005 w 3006"/>
              <a:gd name="T5" fmla="*/ 0 h 2553"/>
              <a:gd name="T6" fmla="*/ 0 w 3006"/>
              <a:gd name="T7" fmla="*/ 0 h 2553"/>
              <a:gd name="T8" fmla="*/ 0 w 3006"/>
              <a:gd name="T9" fmla="*/ 2552 h 2553"/>
              <a:gd name="T10" fmla="*/ 1503 w 3006"/>
              <a:gd name="T11" fmla="*/ 1876 h 2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6" h="2553">
                <a:moveTo>
                  <a:pt x="1503" y="1876"/>
                </a:moveTo>
                <a:cubicBezTo>
                  <a:pt x="2100" y="1876"/>
                  <a:pt x="2637" y="2137"/>
                  <a:pt x="3005" y="2552"/>
                </a:cubicBezTo>
                <a:lnTo>
                  <a:pt x="3005" y="0"/>
                </a:lnTo>
                <a:lnTo>
                  <a:pt x="0" y="0"/>
                </a:lnTo>
                <a:lnTo>
                  <a:pt x="0" y="2552"/>
                </a:lnTo>
                <a:cubicBezTo>
                  <a:pt x="368" y="2137"/>
                  <a:pt x="906" y="1876"/>
                  <a:pt x="1503" y="187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22" name="Freeform 94">
            <a:extLst>
              <a:ext uri="{FF2B5EF4-FFF2-40B4-BE49-F238E27FC236}">
                <a16:creationId xmlns:a16="http://schemas.microsoft.com/office/drawing/2014/main" id="{D2D20398-58D6-4B70-A02B-CF3EB588A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573" y="1643063"/>
            <a:ext cx="1873861" cy="1590859"/>
          </a:xfrm>
          <a:custGeom>
            <a:avLst/>
            <a:gdLst>
              <a:gd name="T0" fmla="*/ 1502 w 3006"/>
              <a:gd name="T1" fmla="*/ 1876 h 2553"/>
              <a:gd name="T2" fmla="*/ 3005 w 3006"/>
              <a:gd name="T3" fmla="*/ 2552 h 2553"/>
              <a:gd name="T4" fmla="*/ 3005 w 3006"/>
              <a:gd name="T5" fmla="*/ 0 h 2553"/>
              <a:gd name="T6" fmla="*/ 0 w 3006"/>
              <a:gd name="T7" fmla="*/ 0 h 2553"/>
              <a:gd name="T8" fmla="*/ 0 w 3006"/>
              <a:gd name="T9" fmla="*/ 2552 h 2553"/>
              <a:gd name="T10" fmla="*/ 1502 w 3006"/>
              <a:gd name="T11" fmla="*/ 1876 h 2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6" h="2553">
                <a:moveTo>
                  <a:pt x="1502" y="1876"/>
                </a:moveTo>
                <a:cubicBezTo>
                  <a:pt x="2100" y="1876"/>
                  <a:pt x="2637" y="2137"/>
                  <a:pt x="3005" y="2552"/>
                </a:cubicBezTo>
                <a:lnTo>
                  <a:pt x="3005" y="0"/>
                </a:lnTo>
                <a:lnTo>
                  <a:pt x="0" y="0"/>
                </a:lnTo>
                <a:lnTo>
                  <a:pt x="0" y="2552"/>
                </a:lnTo>
                <a:cubicBezTo>
                  <a:pt x="368" y="2137"/>
                  <a:pt x="905" y="1876"/>
                  <a:pt x="1502" y="187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23" name="Freeform 95">
            <a:extLst>
              <a:ext uri="{FF2B5EF4-FFF2-40B4-BE49-F238E27FC236}">
                <a16:creationId xmlns:a16="http://schemas.microsoft.com/office/drawing/2014/main" id="{97899E95-AFD7-40D1-9438-6A482F211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890721"/>
            <a:ext cx="1873861" cy="1590859"/>
          </a:xfrm>
          <a:custGeom>
            <a:avLst/>
            <a:gdLst>
              <a:gd name="T0" fmla="*/ 1503 w 3006"/>
              <a:gd name="T1" fmla="*/ 677 h 2553"/>
              <a:gd name="T2" fmla="*/ 0 w 3006"/>
              <a:gd name="T3" fmla="*/ 0 h 2553"/>
              <a:gd name="T4" fmla="*/ 0 w 3006"/>
              <a:gd name="T5" fmla="*/ 2552 h 2553"/>
              <a:gd name="T6" fmla="*/ 3005 w 3006"/>
              <a:gd name="T7" fmla="*/ 2552 h 2553"/>
              <a:gd name="T8" fmla="*/ 3005 w 3006"/>
              <a:gd name="T9" fmla="*/ 0 h 2553"/>
              <a:gd name="T10" fmla="*/ 1503 w 3006"/>
              <a:gd name="T11" fmla="*/ 677 h 2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6" h="2553">
                <a:moveTo>
                  <a:pt x="1503" y="677"/>
                </a:moveTo>
                <a:cubicBezTo>
                  <a:pt x="906" y="677"/>
                  <a:pt x="369" y="415"/>
                  <a:pt x="0" y="0"/>
                </a:cubicBezTo>
                <a:lnTo>
                  <a:pt x="0" y="2552"/>
                </a:lnTo>
                <a:lnTo>
                  <a:pt x="3005" y="2552"/>
                </a:lnTo>
                <a:lnTo>
                  <a:pt x="3005" y="0"/>
                </a:lnTo>
                <a:cubicBezTo>
                  <a:pt x="2637" y="415"/>
                  <a:pt x="2100" y="677"/>
                  <a:pt x="1503" y="677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24" name="Freeform 96">
            <a:extLst>
              <a:ext uri="{FF2B5EF4-FFF2-40B4-BE49-F238E27FC236}">
                <a16:creationId xmlns:a16="http://schemas.microsoft.com/office/drawing/2014/main" id="{1BC5B705-D778-4A3A-8D9B-3E27B7005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541" y="1643063"/>
            <a:ext cx="1871114" cy="1590859"/>
          </a:xfrm>
          <a:custGeom>
            <a:avLst/>
            <a:gdLst>
              <a:gd name="T0" fmla="*/ 1502 w 3005"/>
              <a:gd name="T1" fmla="*/ 1876 h 2553"/>
              <a:gd name="T2" fmla="*/ 3004 w 3005"/>
              <a:gd name="T3" fmla="*/ 2552 h 2553"/>
              <a:gd name="T4" fmla="*/ 3004 w 3005"/>
              <a:gd name="T5" fmla="*/ 0 h 2553"/>
              <a:gd name="T6" fmla="*/ 0 w 3005"/>
              <a:gd name="T7" fmla="*/ 0 h 2553"/>
              <a:gd name="T8" fmla="*/ 0 w 3005"/>
              <a:gd name="T9" fmla="*/ 2552 h 2553"/>
              <a:gd name="T10" fmla="*/ 1502 w 3005"/>
              <a:gd name="T11" fmla="*/ 1876 h 2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5" h="2553">
                <a:moveTo>
                  <a:pt x="1502" y="1876"/>
                </a:moveTo>
                <a:cubicBezTo>
                  <a:pt x="2099" y="1876"/>
                  <a:pt x="2636" y="2137"/>
                  <a:pt x="3004" y="2552"/>
                </a:cubicBezTo>
                <a:lnTo>
                  <a:pt x="3004" y="0"/>
                </a:lnTo>
                <a:lnTo>
                  <a:pt x="0" y="0"/>
                </a:lnTo>
                <a:lnTo>
                  <a:pt x="0" y="2552"/>
                </a:lnTo>
                <a:cubicBezTo>
                  <a:pt x="368" y="2137"/>
                  <a:pt x="905" y="1876"/>
                  <a:pt x="1502" y="187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62" name="Freeform 134">
            <a:extLst>
              <a:ext uri="{FF2B5EF4-FFF2-40B4-BE49-F238E27FC236}">
                <a16:creationId xmlns:a16="http://schemas.microsoft.com/office/drawing/2014/main" id="{181EB191-5734-4316-AB17-916DD9623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9684" y="4890721"/>
            <a:ext cx="1873861" cy="1590859"/>
          </a:xfrm>
          <a:custGeom>
            <a:avLst/>
            <a:gdLst>
              <a:gd name="T0" fmla="*/ 1503 w 3006"/>
              <a:gd name="T1" fmla="*/ 677 h 2553"/>
              <a:gd name="T2" fmla="*/ 0 w 3006"/>
              <a:gd name="T3" fmla="*/ 0 h 2553"/>
              <a:gd name="T4" fmla="*/ 0 w 3006"/>
              <a:gd name="T5" fmla="*/ 2552 h 2553"/>
              <a:gd name="T6" fmla="*/ 3005 w 3006"/>
              <a:gd name="T7" fmla="*/ 2552 h 2553"/>
              <a:gd name="T8" fmla="*/ 3005 w 3006"/>
              <a:gd name="T9" fmla="*/ 0 h 2553"/>
              <a:gd name="T10" fmla="*/ 1503 w 3006"/>
              <a:gd name="T11" fmla="*/ 677 h 2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6" h="2553">
                <a:moveTo>
                  <a:pt x="1503" y="677"/>
                </a:moveTo>
                <a:cubicBezTo>
                  <a:pt x="906" y="677"/>
                  <a:pt x="369" y="415"/>
                  <a:pt x="0" y="0"/>
                </a:cubicBezTo>
                <a:lnTo>
                  <a:pt x="0" y="2552"/>
                </a:lnTo>
                <a:lnTo>
                  <a:pt x="3005" y="2552"/>
                </a:lnTo>
                <a:lnTo>
                  <a:pt x="3005" y="0"/>
                </a:lnTo>
                <a:cubicBezTo>
                  <a:pt x="2637" y="415"/>
                  <a:pt x="2100" y="677"/>
                  <a:pt x="1503" y="677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53" name="Freeform 325">
            <a:extLst>
              <a:ext uri="{FF2B5EF4-FFF2-40B4-BE49-F238E27FC236}">
                <a16:creationId xmlns:a16="http://schemas.microsoft.com/office/drawing/2014/main" id="{7530CC4F-60F7-4A0A-8005-6953BA38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7756" y="4052705"/>
            <a:ext cx="664919" cy="19233"/>
          </a:xfrm>
          <a:custGeom>
            <a:avLst/>
            <a:gdLst>
              <a:gd name="T0" fmla="*/ 1064 w 1065"/>
              <a:gd name="T1" fmla="*/ 30 h 31"/>
              <a:gd name="T2" fmla="*/ 0 w 1065"/>
              <a:gd name="T3" fmla="*/ 30 h 31"/>
              <a:gd name="T4" fmla="*/ 0 w 1065"/>
              <a:gd name="T5" fmla="*/ 0 h 31"/>
              <a:gd name="T6" fmla="*/ 1064 w 1065"/>
              <a:gd name="T7" fmla="*/ 0 h 31"/>
              <a:gd name="T8" fmla="*/ 1064 w 1065"/>
              <a:gd name="T9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5" h="31">
                <a:moveTo>
                  <a:pt x="1064" y="30"/>
                </a:moveTo>
                <a:lnTo>
                  <a:pt x="0" y="30"/>
                </a:lnTo>
                <a:lnTo>
                  <a:pt x="0" y="0"/>
                </a:lnTo>
                <a:lnTo>
                  <a:pt x="1064" y="0"/>
                </a:lnTo>
                <a:lnTo>
                  <a:pt x="1064" y="3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54" name="Freeform 326">
            <a:extLst>
              <a:ext uri="{FF2B5EF4-FFF2-40B4-BE49-F238E27FC236}">
                <a16:creationId xmlns:a16="http://schemas.microsoft.com/office/drawing/2014/main" id="{14A4DD76-48DB-47C2-841A-FA383D66A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0022" y="3951044"/>
            <a:ext cx="222556" cy="219808"/>
          </a:xfrm>
          <a:custGeom>
            <a:avLst/>
            <a:gdLst>
              <a:gd name="T0" fmla="*/ 177 w 355"/>
              <a:gd name="T1" fmla="*/ 0 h 354"/>
              <a:gd name="T2" fmla="*/ 354 w 355"/>
              <a:gd name="T3" fmla="*/ 176 h 354"/>
              <a:gd name="T4" fmla="*/ 177 w 355"/>
              <a:gd name="T5" fmla="*/ 353 h 354"/>
              <a:gd name="T6" fmla="*/ 0 w 355"/>
              <a:gd name="T7" fmla="*/ 176 h 354"/>
              <a:gd name="T8" fmla="*/ 177 w 355"/>
              <a:gd name="T9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" h="354">
                <a:moveTo>
                  <a:pt x="177" y="0"/>
                </a:moveTo>
                <a:cubicBezTo>
                  <a:pt x="275" y="0"/>
                  <a:pt x="354" y="78"/>
                  <a:pt x="354" y="176"/>
                </a:cubicBezTo>
                <a:cubicBezTo>
                  <a:pt x="354" y="274"/>
                  <a:pt x="275" y="353"/>
                  <a:pt x="177" y="353"/>
                </a:cubicBezTo>
                <a:cubicBezTo>
                  <a:pt x="80" y="353"/>
                  <a:pt x="0" y="274"/>
                  <a:pt x="0" y="176"/>
                </a:cubicBezTo>
                <a:cubicBezTo>
                  <a:pt x="0" y="78"/>
                  <a:pt x="80" y="0"/>
                  <a:pt x="177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55" name="Freeform 327">
            <a:extLst>
              <a:ext uri="{FF2B5EF4-FFF2-40B4-BE49-F238E27FC236}">
                <a16:creationId xmlns:a16="http://schemas.microsoft.com/office/drawing/2014/main" id="{3FDDF30F-6AB7-4947-99AE-9E9ECDBE8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333" y="4049957"/>
            <a:ext cx="664919" cy="24729"/>
          </a:xfrm>
          <a:custGeom>
            <a:avLst/>
            <a:gdLst>
              <a:gd name="T0" fmla="*/ 1064 w 1066"/>
              <a:gd name="T1" fmla="*/ 39 h 40"/>
              <a:gd name="T2" fmla="*/ 0 w 1066"/>
              <a:gd name="T3" fmla="*/ 31 h 40"/>
              <a:gd name="T4" fmla="*/ 0 w 1066"/>
              <a:gd name="T5" fmla="*/ 0 h 40"/>
              <a:gd name="T6" fmla="*/ 1065 w 1066"/>
              <a:gd name="T7" fmla="*/ 8 h 40"/>
              <a:gd name="T8" fmla="*/ 1064 w 1066"/>
              <a:gd name="T9" fmla="*/ 3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6" h="40">
                <a:moveTo>
                  <a:pt x="1064" y="39"/>
                </a:moveTo>
                <a:lnTo>
                  <a:pt x="0" y="31"/>
                </a:lnTo>
                <a:lnTo>
                  <a:pt x="0" y="0"/>
                </a:lnTo>
                <a:lnTo>
                  <a:pt x="1065" y="8"/>
                </a:lnTo>
                <a:lnTo>
                  <a:pt x="1064" y="3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56" name="Freeform 328">
            <a:extLst>
              <a:ext uri="{FF2B5EF4-FFF2-40B4-BE49-F238E27FC236}">
                <a16:creationId xmlns:a16="http://schemas.microsoft.com/office/drawing/2014/main" id="{8509CBF2-DCBB-49D5-B9F5-54BA210C3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29" y="3951044"/>
            <a:ext cx="222555" cy="219808"/>
          </a:xfrm>
          <a:custGeom>
            <a:avLst/>
            <a:gdLst>
              <a:gd name="T0" fmla="*/ 177 w 355"/>
              <a:gd name="T1" fmla="*/ 353 h 354"/>
              <a:gd name="T2" fmla="*/ 0 w 355"/>
              <a:gd name="T3" fmla="*/ 176 h 354"/>
              <a:gd name="T4" fmla="*/ 177 w 355"/>
              <a:gd name="T5" fmla="*/ 0 h 354"/>
              <a:gd name="T6" fmla="*/ 354 w 355"/>
              <a:gd name="T7" fmla="*/ 176 h 354"/>
              <a:gd name="T8" fmla="*/ 177 w 355"/>
              <a:gd name="T9" fmla="*/ 353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" h="354">
                <a:moveTo>
                  <a:pt x="177" y="353"/>
                </a:moveTo>
                <a:cubicBezTo>
                  <a:pt x="80" y="353"/>
                  <a:pt x="0" y="274"/>
                  <a:pt x="0" y="176"/>
                </a:cubicBezTo>
                <a:cubicBezTo>
                  <a:pt x="0" y="78"/>
                  <a:pt x="80" y="0"/>
                  <a:pt x="177" y="0"/>
                </a:cubicBezTo>
                <a:cubicBezTo>
                  <a:pt x="275" y="0"/>
                  <a:pt x="354" y="78"/>
                  <a:pt x="354" y="176"/>
                </a:cubicBezTo>
                <a:cubicBezTo>
                  <a:pt x="354" y="274"/>
                  <a:pt x="275" y="353"/>
                  <a:pt x="177" y="35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CD2C50-06D8-4EEB-B8C2-CAEE1EC7ADD7}"/>
              </a:ext>
            </a:extLst>
          </p:cNvPr>
          <p:cNvSpPr txBox="1"/>
          <p:nvPr/>
        </p:nvSpPr>
        <p:spPr>
          <a:xfrm>
            <a:off x="5137166" y="1706161"/>
            <a:ext cx="1938643" cy="102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AZ" dirty="0"/>
              <a:t>Bəzi ambulansların təçhizatı, bəzillərin isə insan resurslar yetərsizdir</a:t>
            </a:r>
            <a:endParaRPr lang="en-US" spc="-15" dirty="0">
              <a:latin typeface="DM Sans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627543-BBC8-4ACE-8AC7-020A766E36CD}"/>
              </a:ext>
            </a:extLst>
          </p:cNvPr>
          <p:cNvSpPr txBox="1"/>
          <p:nvPr/>
        </p:nvSpPr>
        <p:spPr>
          <a:xfrm>
            <a:off x="8351722" y="1756170"/>
            <a:ext cx="183231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AZ" dirty="0"/>
              <a:t>Təhsil və treyninq proqramları əksikdir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0E71DF-5D47-43AE-95CC-ED3D507A8175}"/>
              </a:ext>
            </a:extLst>
          </p:cNvPr>
          <p:cNvSpPr txBox="1"/>
          <p:nvPr/>
        </p:nvSpPr>
        <p:spPr>
          <a:xfrm>
            <a:off x="6545720" y="5217705"/>
            <a:ext cx="2255512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AZ" sz="1400" dirty="0"/>
              <a:t>EKQ və defibrillyator ilə təçhiz edilmiş  “xüsusi” ambulanslar var. Digərləri isə ümumki çağərəşlar üçün –xüsusi avadanlıq yoxdur, personal təhsili yetərsizdir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F14EBC-CB4B-4876-82C2-9A502DA8DABA}"/>
              </a:ext>
            </a:extLst>
          </p:cNvPr>
          <p:cNvSpPr txBox="1"/>
          <p:nvPr/>
        </p:nvSpPr>
        <p:spPr>
          <a:xfrm>
            <a:off x="3581091" y="5473828"/>
            <a:ext cx="1832319" cy="10055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AZ" dirty="0"/>
              <a:t>STEMI xəstələri üçün ambulans sayı adekvat deyil</a:t>
            </a:r>
          </a:p>
          <a:p>
            <a:pPr algn="ctr">
              <a:lnSpc>
                <a:spcPts val="1800"/>
              </a:lnSpc>
            </a:pPr>
            <a:r>
              <a:rPr lang="en-US" sz="1300" spc="-15" dirty="0">
                <a:latin typeface="DM Sans" pitchFamily="2" charset="77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25B867-4D7E-4296-AD1C-CAD6F93948F8}"/>
              </a:ext>
            </a:extLst>
          </p:cNvPr>
          <p:cNvSpPr txBox="1"/>
          <p:nvPr/>
        </p:nvSpPr>
        <p:spPr>
          <a:xfrm>
            <a:off x="5026102" y="151416"/>
            <a:ext cx="1928990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AZ" sz="4000" b="1" dirty="0">
                <a:solidFill>
                  <a:srgbClr val="0070C0"/>
                </a:solidFill>
              </a:rPr>
              <a:t>5 WHY’s</a:t>
            </a:r>
            <a:endParaRPr lang="en-AZ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403526-FE3C-48E9-B158-17CE77A342AF}"/>
              </a:ext>
            </a:extLst>
          </p:cNvPr>
          <p:cNvSpPr txBox="1"/>
          <p:nvPr/>
        </p:nvSpPr>
        <p:spPr>
          <a:xfrm>
            <a:off x="1439914" y="936022"/>
            <a:ext cx="9532638" cy="362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AZ" sz="2400" spc="-65" dirty="0">
                <a:latin typeface="DM Sans" pitchFamily="2" charset="77"/>
              </a:rPr>
              <a:t>Ambulansların xəstələrə gec müdaxilə etmələrinin səbəbi nədir?</a:t>
            </a:r>
            <a:endParaRPr lang="en-US" sz="2400" spc="-65" dirty="0">
              <a:latin typeface="DM Sans" pitchFamily="2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FFB544-44FA-4AFE-9001-9B4BBD94512F}"/>
              </a:ext>
            </a:extLst>
          </p:cNvPr>
          <p:cNvSpPr txBox="1"/>
          <p:nvPr/>
        </p:nvSpPr>
        <p:spPr>
          <a:xfrm>
            <a:off x="2354502" y="3767390"/>
            <a:ext cx="105541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600" b="1" spc="-145" dirty="0">
                <a:solidFill>
                  <a:schemeClr val="bg1"/>
                </a:solidFill>
                <a:latin typeface="DM Sans" pitchFamily="2" charset="77"/>
              </a:rPr>
              <a:t>why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B6465D-3F3D-42CE-9EB8-D3225F3E9D92}"/>
              </a:ext>
            </a:extLst>
          </p:cNvPr>
          <p:cNvSpPr txBox="1"/>
          <p:nvPr/>
        </p:nvSpPr>
        <p:spPr>
          <a:xfrm>
            <a:off x="3944658" y="3760723"/>
            <a:ext cx="105541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600" b="1" spc="-145" dirty="0">
                <a:solidFill>
                  <a:schemeClr val="bg1"/>
                </a:solidFill>
                <a:latin typeface="DM Sans" pitchFamily="2" charset="77"/>
              </a:rPr>
              <a:t>why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5F93E8-9AA1-4271-98DA-1CA1F45E7770}"/>
              </a:ext>
            </a:extLst>
          </p:cNvPr>
          <p:cNvSpPr txBox="1"/>
          <p:nvPr/>
        </p:nvSpPr>
        <p:spPr>
          <a:xfrm>
            <a:off x="5524950" y="3762945"/>
            <a:ext cx="105541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600" b="1" spc="-145" dirty="0">
                <a:solidFill>
                  <a:schemeClr val="bg1"/>
                </a:solidFill>
                <a:latin typeface="DM Sans" pitchFamily="2" charset="77"/>
              </a:rPr>
              <a:t>why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A90CC-EB03-4D02-B987-0C973740111B}"/>
              </a:ext>
            </a:extLst>
          </p:cNvPr>
          <p:cNvSpPr txBox="1"/>
          <p:nvPr/>
        </p:nvSpPr>
        <p:spPr>
          <a:xfrm>
            <a:off x="7117849" y="3761993"/>
            <a:ext cx="105541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600" b="1" spc="-145" dirty="0">
                <a:solidFill>
                  <a:schemeClr val="bg1"/>
                </a:solidFill>
                <a:latin typeface="DM Sans" pitchFamily="2" charset="77"/>
              </a:rPr>
              <a:t>why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D292E0-61B8-4596-8C6F-9BB449EB0A92}"/>
              </a:ext>
            </a:extLst>
          </p:cNvPr>
          <p:cNvSpPr txBox="1"/>
          <p:nvPr/>
        </p:nvSpPr>
        <p:spPr>
          <a:xfrm>
            <a:off x="8702916" y="3764215"/>
            <a:ext cx="105541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600" b="1" spc="-145" dirty="0">
                <a:solidFill>
                  <a:schemeClr val="bg1"/>
                </a:solidFill>
                <a:latin typeface="DM Sans" pitchFamily="2" charset="77"/>
              </a:rPr>
              <a:t>why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D5817-F86A-E6FC-A32D-2853A9A62DF5}"/>
              </a:ext>
            </a:extLst>
          </p:cNvPr>
          <p:cNvSpPr txBox="1"/>
          <p:nvPr/>
        </p:nvSpPr>
        <p:spPr>
          <a:xfrm>
            <a:off x="2001303" y="1796584"/>
            <a:ext cx="2051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Z" dirty="0"/>
              <a:t>Çünki bəzən başqa çağırışdan gəlirlər</a:t>
            </a:r>
          </a:p>
        </p:txBody>
      </p:sp>
    </p:spTree>
    <p:extLst>
      <p:ext uri="{BB962C8B-B14F-4D97-AF65-F5344CB8AC3E}">
        <p14:creationId xmlns:p14="http://schemas.microsoft.com/office/powerpoint/2010/main" val="110039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A85122-8710-184A-8730-04C265D52B0E}"/>
              </a:ext>
            </a:extLst>
          </p:cNvPr>
          <p:cNvSpPr txBox="1"/>
          <p:nvPr/>
        </p:nvSpPr>
        <p:spPr>
          <a:xfrm>
            <a:off x="489926" y="294639"/>
            <a:ext cx="11212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pc="150" dirty="0">
                <a:solidFill>
                  <a:schemeClr val="tx2"/>
                </a:solidFill>
              </a:rPr>
              <a:t>FISHBONE Diagram : </a:t>
            </a:r>
            <a:r>
              <a:rPr lang="en-US" sz="3200" b="1" spc="150" dirty="0" err="1">
                <a:solidFill>
                  <a:schemeClr val="tx2"/>
                </a:solidFill>
              </a:rPr>
              <a:t>Uzun</a:t>
            </a:r>
            <a:r>
              <a:rPr lang="en-US" sz="3200" b="1" spc="150" dirty="0">
                <a:solidFill>
                  <a:schemeClr val="tx2"/>
                </a:solidFill>
              </a:rPr>
              <a:t> İlk </a:t>
            </a:r>
            <a:r>
              <a:rPr lang="en-US" sz="3200" b="1" spc="150" dirty="0" err="1">
                <a:solidFill>
                  <a:schemeClr val="tx2"/>
                </a:solidFill>
              </a:rPr>
              <a:t>tibbi</a:t>
            </a:r>
            <a:r>
              <a:rPr lang="en-US" sz="3200" b="1" spc="150" dirty="0">
                <a:solidFill>
                  <a:schemeClr val="tx2"/>
                </a:solidFill>
              </a:rPr>
              <a:t> </a:t>
            </a:r>
            <a:r>
              <a:rPr lang="en-US" sz="3200" b="1" spc="150" dirty="0" err="1">
                <a:solidFill>
                  <a:schemeClr val="tx2"/>
                </a:solidFill>
              </a:rPr>
              <a:t>kontakt-müalicə</a:t>
            </a:r>
            <a:r>
              <a:rPr lang="en-US" sz="3200" b="1" spc="150" dirty="0">
                <a:solidFill>
                  <a:schemeClr val="tx2"/>
                </a:solidFill>
              </a:rPr>
              <a:t> </a:t>
            </a:r>
            <a:r>
              <a:rPr lang="en-US" sz="3200" b="1" spc="150" dirty="0" err="1">
                <a:solidFill>
                  <a:schemeClr val="tx2"/>
                </a:solidFill>
              </a:rPr>
              <a:t>zamanı</a:t>
            </a:r>
            <a:endParaRPr lang="en-US" sz="3200" b="1" spc="15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F90E14-500C-7343-A269-4D4D2386A8C1}"/>
              </a:ext>
            </a:extLst>
          </p:cNvPr>
          <p:cNvSpPr/>
          <p:nvPr/>
        </p:nvSpPr>
        <p:spPr>
          <a:xfrm>
            <a:off x="830313" y="927823"/>
            <a:ext cx="1044106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Roboto Light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DEA264-95A1-1F43-8859-736858BA99B3}"/>
              </a:ext>
            </a:extLst>
          </p:cNvPr>
          <p:cNvCxnSpPr/>
          <p:nvPr/>
        </p:nvCxnSpPr>
        <p:spPr>
          <a:xfrm flipH="1">
            <a:off x="2862028" y="3867517"/>
            <a:ext cx="1496166" cy="1982697"/>
          </a:xfrm>
          <a:prstGeom prst="line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6EB9DF-67B0-A74F-B371-0F6E03A7E810}"/>
              </a:ext>
            </a:extLst>
          </p:cNvPr>
          <p:cNvCxnSpPr/>
          <p:nvPr/>
        </p:nvCxnSpPr>
        <p:spPr>
          <a:xfrm flipH="1">
            <a:off x="6702573" y="3856103"/>
            <a:ext cx="1496166" cy="1982697"/>
          </a:xfrm>
          <a:prstGeom prst="line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8ABC01-4AA0-6740-B061-316140F60AC4}"/>
              </a:ext>
            </a:extLst>
          </p:cNvPr>
          <p:cNvCxnSpPr/>
          <p:nvPr/>
        </p:nvCxnSpPr>
        <p:spPr>
          <a:xfrm flipH="1" flipV="1">
            <a:off x="6732866" y="1874752"/>
            <a:ext cx="1496166" cy="1982697"/>
          </a:xfrm>
          <a:prstGeom prst="line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0930C1-AE69-8A4F-BC1C-91049935821C}"/>
              </a:ext>
            </a:extLst>
          </p:cNvPr>
          <p:cNvCxnSpPr/>
          <p:nvPr/>
        </p:nvCxnSpPr>
        <p:spPr>
          <a:xfrm flipH="1" flipV="1">
            <a:off x="2874600" y="1871584"/>
            <a:ext cx="1496166" cy="1982697"/>
          </a:xfrm>
          <a:prstGeom prst="line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7513BB-280D-104C-9F1F-3E61009D860C}"/>
              </a:ext>
            </a:extLst>
          </p:cNvPr>
          <p:cNvCxnSpPr/>
          <p:nvPr/>
        </p:nvCxnSpPr>
        <p:spPr>
          <a:xfrm flipV="1">
            <a:off x="1220470" y="3842867"/>
            <a:ext cx="8678470" cy="25073"/>
          </a:xfrm>
          <a:prstGeom prst="line">
            <a:avLst/>
          </a:prstGeom>
          <a:ln w="349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43BA67-F4A2-C44E-B1AB-D3ADD660698A}"/>
              </a:ext>
            </a:extLst>
          </p:cNvPr>
          <p:cNvCxnSpPr/>
          <p:nvPr/>
        </p:nvCxnSpPr>
        <p:spPr>
          <a:xfrm>
            <a:off x="3793744" y="3053750"/>
            <a:ext cx="164166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C17428-FE2E-E542-B679-CD29C04533D8}"/>
              </a:ext>
            </a:extLst>
          </p:cNvPr>
          <p:cNvCxnSpPr/>
          <p:nvPr/>
        </p:nvCxnSpPr>
        <p:spPr>
          <a:xfrm flipH="1">
            <a:off x="1681492" y="2754282"/>
            <a:ext cx="1860093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0D05BF-3DC0-3840-81CC-F57D5531A5E3}"/>
              </a:ext>
            </a:extLst>
          </p:cNvPr>
          <p:cNvCxnSpPr/>
          <p:nvPr/>
        </p:nvCxnSpPr>
        <p:spPr>
          <a:xfrm flipH="1">
            <a:off x="2661399" y="3367110"/>
            <a:ext cx="1332261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ADFDD9-E87F-9542-BC85-BA6C4C51B8FC}"/>
              </a:ext>
            </a:extLst>
          </p:cNvPr>
          <p:cNvCxnSpPr/>
          <p:nvPr/>
        </p:nvCxnSpPr>
        <p:spPr>
          <a:xfrm>
            <a:off x="7878585" y="3367110"/>
            <a:ext cx="1712007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B04205-4885-3B4D-86DF-09283A59CF48}"/>
              </a:ext>
            </a:extLst>
          </p:cNvPr>
          <p:cNvCxnSpPr/>
          <p:nvPr/>
        </p:nvCxnSpPr>
        <p:spPr>
          <a:xfrm>
            <a:off x="7434328" y="2754282"/>
            <a:ext cx="1757357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BAAA90-DB62-A14D-BD7C-BF1798233914}"/>
              </a:ext>
            </a:extLst>
          </p:cNvPr>
          <p:cNvCxnSpPr/>
          <p:nvPr/>
        </p:nvCxnSpPr>
        <p:spPr>
          <a:xfrm flipH="1">
            <a:off x="6360660" y="3053750"/>
            <a:ext cx="1270502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DDB176-0928-714B-878B-023D40450CE1}"/>
              </a:ext>
            </a:extLst>
          </p:cNvPr>
          <p:cNvCxnSpPr/>
          <p:nvPr/>
        </p:nvCxnSpPr>
        <p:spPr>
          <a:xfrm flipH="1">
            <a:off x="2302900" y="4434884"/>
            <a:ext cx="158726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C64026-102D-924C-A651-AC67F8E183D7}"/>
              </a:ext>
            </a:extLst>
          </p:cNvPr>
          <p:cNvCxnSpPr/>
          <p:nvPr/>
        </p:nvCxnSpPr>
        <p:spPr>
          <a:xfrm flipH="1">
            <a:off x="1731353" y="5118388"/>
            <a:ext cx="1689770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EB7E05F-FE7A-BE42-9140-0F8528F6ADAC}"/>
              </a:ext>
            </a:extLst>
          </p:cNvPr>
          <p:cNvCxnSpPr/>
          <p:nvPr/>
        </p:nvCxnSpPr>
        <p:spPr>
          <a:xfrm>
            <a:off x="3642613" y="4806178"/>
            <a:ext cx="1809417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E6BF9E-FCD0-DB48-8539-1CEB63CF1F45}"/>
              </a:ext>
            </a:extLst>
          </p:cNvPr>
          <p:cNvCxnSpPr/>
          <p:nvPr/>
        </p:nvCxnSpPr>
        <p:spPr>
          <a:xfrm>
            <a:off x="7264837" y="5133374"/>
            <a:ext cx="1926848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C370D0-595D-C849-9FCE-4DD67932CAE3}"/>
              </a:ext>
            </a:extLst>
          </p:cNvPr>
          <p:cNvCxnSpPr/>
          <p:nvPr/>
        </p:nvCxnSpPr>
        <p:spPr>
          <a:xfrm>
            <a:off x="7759774" y="4434884"/>
            <a:ext cx="1830818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76A52A-D7CC-564B-BC43-BD88BE49611B}"/>
              </a:ext>
            </a:extLst>
          </p:cNvPr>
          <p:cNvCxnSpPr/>
          <p:nvPr/>
        </p:nvCxnSpPr>
        <p:spPr>
          <a:xfrm flipH="1">
            <a:off x="6427039" y="4806178"/>
            <a:ext cx="1044919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FE8E18-AE4E-894A-B764-9B2A3FA6AB0D}"/>
              </a:ext>
            </a:extLst>
          </p:cNvPr>
          <p:cNvCxnSpPr/>
          <p:nvPr/>
        </p:nvCxnSpPr>
        <p:spPr>
          <a:xfrm>
            <a:off x="4207875" y="3602026"/>
            <a:ext cx="1554228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0">
            <a:extLst>
              <a:ext uri="{FF2B5EF4-FFF2-40B4-BE49-F238E27FC236}">
                <a16:creationId xmlns:a16="http://schemas.microsoft.com/office/drawing/2014/main" id="{3909B733-1C3D-A04B-8C3C-DB12C33C544C}"/>
              </a:ext>
            </a:extLst>
          </p:cNvPr>
          <p:cNvSpPr>
            <a:spLocks/>
          </p:cNvSpPr>
          <p:nvPr/>
        </p:nvSpPr>
        <p:spPr bwMode="auto">
          <a:xfrm>
            <a:off x="10004552" y="3186416"/>
            <a:ext cx="1830818" cy="1304383"/>
          </a:xfrm>
          <a:custGeom>
            <a:avLst/>
            <a:gdLst>
              <a:gd name="T0" fmla="*/ 918 w 1050"/>
              <a:gd name="T1" fmla="*/ 204 h 819"/>
              <a:gd name="T2" fmla="*/ 785 w 1050"/>
              <a:gd name="T3" fmla="*/ 0 h 819"/>
              <a:gd name="T4" fmla="*/ 785 w 1050"/>
              <a:gd name="T5" fmla="*/ 154 h 819"/>
              <a:gd name="T6" fmla="*/ 0 w 1050"/>
              <a:gd name="T7" fmla="*/ 154 h 819"/>
              <a:gd name="T8" fmla="*/ 0 w 1050"/>
              <a:gd name="T9" fmla="*/ 665 h 819"/>
              <a:gd name="T10" fmla="*/ 785 w 1050"/>
              <a:gd name="T11" fmla="*/ 665 h 819"/>
              <a:gd name="T12" fmla="*/ 785 w 1050"/>
              <a:gd name="T13" fmla="*/ 819 h 819"/>
              <a:gd name="T14" fmla="*/ 918 w 1050"/>
              <a:gd name="T15" fmla="*/ 616 h 819"/>
              <a:gd name="T16" fmla="*/ 1050 w 1050"/>
              <a:gd name="T17" fmla="*/ 410 h 819"/>
              <a:gd name="T18" fmla="*/ 918 w 1050"/>
              <a:gd name="T19" fmla="*/ 204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0" h="819">
                <a:moveTo>
                  <a:pt x="918" y="204"/>
                </a:moveTo>
                <a:lnTo>
                  <a:pt x="785" y="0"/>
                </a:lnTo>
                <a:lnTo>
                  <a:pt x="785" y="154"/>
                </a:lnTo>
                <a:lnTo>
                  <a:pt x="0" y="154"/>
                </a:lnTo>
                <a:lnTo>
                  <a:pt x="0" y="665"/>
                </a:lnTo>
                <a:lnTo>
                  <a:pt x="785" y="665"/>
                </a:lnTo>
                <a:lnTo>
                  <a:pt x="785" y="819"/>
                </a:lnTo>
                <a:lnTo>
                  <a:pt x="918" y="616"/>
                </a:lnTo>
                <a:lnTo>
                  <a:pt x="1050" y="410"/>
                </a:lnTo>
                <a:lnTo>
                  <a:pt x="918" y="20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1"/>
              </a:solidFill>
              <a:latin typeface="Roboto Light" panose="02000000000000000000" pitchFamily="2" charset="0"/>
            </a:endParaRP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Roboto Light" panose="02000000000000000000" pitchFamily="2" charset="0"/>
              </a:rPr>
              <a:t>Uzun</a:t>
            </a:r>
            <a:r>
              <a:rPr lang="en-US" sz="1600" b="1" dirty="0">
                <a:solidFill>
                  <a:schemeClr val="bg1"/>
                </a:solidFill>
                <a:latin typeface="Roboto Light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Roboto Light" panose="02000000000000000000" pitchFamily="2" charset="0"/>
              </a:rPr>
              <a:t>xəstə</a:t>
            </a:r>
            <a:r>
              <a:rPr lang="en-US" sz="1600" b="1" dirty="0">
                <a:solidFill>
                  <a:schemeClr val="bg1"/>
                </a:solidFill>
                <a:latin typeface="Roboto Light" panose="02000000000000000000" pitchFamily="2" charset="0"/>
              </a:rPr>
              <a:t> transport </a:t>
            </a:r>
            <a:r>
              <a:rPr lang="en-US" sz="1600" b="1" dirty="0" err="1">
                <a:solidFill>
                  <a:schemeClr val="bg1"/>
                </a:solidFill>
                <a:latin typeface="Roboto Light" panose="02000000000000000000" pitchFamily="2" charset="0"/>
              </a:rPr>
              <a:t>zamanı</a:t>
            </a:r>
            <a:endParaRPr lang="en-US" sz="1600" b="1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7" name="Parallelogram 36">
            <a:extLst>
              <a:ext uri="{FF2B5EF4-FFF2-40B4-BE49-F238E27FC236}">
                <a16:creationId xmlns:a16="http://schemas.microsoft.com/office/drawing/2014/main" id="{2649CD05-D3E1-5F49-9C9B-6E3C6D2638EC}"/>
              </a:ext>
            </a:extLst>
          </p:cNvPr>
          <p:cNvSpPr/>
          <p:nvPr/>
        </p:nvSpPr>
        <p:spPr>
          <a:xfrm>
            <a:off x="5042138" y="5327071"/>
            <a:ext cx="2072536" cy="519242"/>
          </a:xfrm>
          <a:prstGeom prst="parallelogram">
            <a:avLst>
              <a:gd name="adj" fmla="val 7365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3C9CADE5-CCF8-6A47-8C1B-0FF313B29236}"/>
              </a:ext>
            </a:extLst>
          </p:cNvPr>
          <p:cNvSpPr/>
          <p:nvPr/>
        </p:nvSpPr>
        <p:spPr>
          <a:xfrm>
            <a:off x="1205943" y="5327071"/>
            <a:ext cx="2072536" cy="519242"/>
          </a:xfrm>
          <a:prstGeom prst="parallelogram">
            <a:avLst>
              <a:gd name="adj" fmla="val 7365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10E77828-588B-EF49-A55D-ADE623B1D9B1}"/>
              </a:ext>
            </a:extLst>
          </p:cNvPr>
          <p:cNvSpPr/>
          <p:nvPr/>
        </p:nvSpPr>
        <p:spPr>
          <a:xfrm flipV="1">
            <a:off x="5086468" y="1863480"/>
            <a:ext cx="2072536" cy="519242"/>
          </a:xfrm>
          <a:prstGeom prst="parallelogram">
            <a:avLst>
              <a:gd name="adj" fmla="val 7365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B4B38CD4-CB35-ED4F-BAF6-8D385EFE58C5}"/>
              </a:ext>
            </a:extLst>
          </p:cNvPr>
          <p:cNvSpPr/>
          <p:nvPr/>
        </p:nvSpPr>
        <p:spPr>
          <a:xfrm flipV="1">
            <a:off x="1218294" y="1863480"/>
            <a:ext cx="2072536" cy="519242"/>
          </a:xfrm>
          <a:prstGeom prst="parallelogram">
            <a:avLst>
              <a:gd name="adj" fmla="val 7365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E47F2D-8C11-8449-B8E0-B48A9BB1944C}"/>
              </a:ext>
            </a:extLst>
          </p:cNvPr>
          <p:cNvSpPr txBox="1"/>
          <p:nvPr/>
        </p:nvSpPr>
        <p:spPr>
          <a:xfrm>
            <a:off x="1810042" y="1947667"/>
            <a:ext cx="864340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Personal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ACC123-A937-344B-9D55-59A5E141B919}"/>
              </a:ext>
            </a:extLst>
          </p:cNvPr>
          <p:cNvSpPr txBox="1"/>
          <p:nvPr/>
        </p:nvSpPr>
        <p:spPr>
          <a:xfrm>
            <a:off x="5701144" y="1947667"/>
            <a:ext cx="843501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Material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929E85-E3E6-5049-9DF7-0B2F08CA729E}"/>
              </a:ext>
            </a:extLst>
          </p:cNvPr>
          <p:cNvSpPr txBox="1"/>
          <p:nvPr/>
        </p:nvSpPr>
        <p:spPr>
          <a:xfrm>
            <a:off x="1900937" y="5410387"/>
            <a:ext cx="707245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Proses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058264-7729-954D-AA72-58A7074EB380}"/>
              </a:ext>
            </a:extLst>
          </p:cNvPr>
          <p:cNvSpPr txBox="1"/>
          <p:nvPr/>
        </p:nvSpPr>
        <p:spPr>
          <a:xfrm>
            <a:off x="5715842" y="5409721"/>
            <a:ext cx="679994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700" dirty="0" err="1">
                <a:solidFill>
                  <a:schemeClr val="bg1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Ölçmə</a:t>
            </a:r>
            <a:endParaRPr lang="en-US" sz="1700" dirty="0">
              <a:solidFill>
                <a:schemeClr val="bg1"/>
              </a:solidFill>
              <a:latin typeface="Oswald" panose="02000503000000000000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51E58FF7-3E05-AE48-ADD2-000D8D7DE699}"/>
              </a:ext>
            </a:extLst>
          </p:cNvPr>
          <p:cNvSpPr txBox="1">
            <a:spLocks/>
          </p:cNvSpPr>
          <p:nvPr/>
        </p:nvSpPr>
        <p:spPr>
          <a:xfrm>
            <a:off x="3777812" y="2512534"/>
            <a:ext cx="1923332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Adekvat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təhsil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treninq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olmaması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756041CD-BC8A-3840-8A78-D8810CE0BA87}"/>
              </a:ext>
            </a:extLst>
          </p:cNvPr>
          <p:cNvSpPr txBox="1">
            <a:spLocks/>
          </p:cNvSpPr>
          <p:nvPr/>
        </p:nvSpPr>
        <p:spPr>
          <a:xfrm>
            <a:off x="4009038" y="4274877"/>
            <a:ext cx="1701004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Standart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proseslər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mövcut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deyil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50F857D0-1D29-EF42-87BC-0641AE572BE1}"/>
              </a:ext>
            </a:extLst>
          </p:cNvPr>
          <p:cNvSpPr txBox="1">
            <a:spLocks/>
          </p:cNvSpPr>
          <p:nvPr/>
        </p:nvSpPr>
        <p:spPr>
          <a:xfrm>
            <a:off x="4259714" y="3069104"/>
            <a:ext cx="1701004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Cəvabdehliyin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olmaması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8A3FEDF0-E981-C94D-A639-D024A9C1F3F7}"/>
              </a:ext>
            </a:extLst>
          </p:cNvPr>
          <p:cNvSpPr txBox="1">
            <a:spLocks/>
          </p:cNvSpPr>
          <p:nvPr/>
        </p:nvSpPr>
        <p:spPr>
          <a:xfrm>
            <a:off x="7438584" y="2214724"/>
            <a:ext cx="2460355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Standartizasiya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olmayan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avadanlıq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cihaz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təçhizatı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38371E2F-3120-E048-B47A-10DBDB43BB20}"/>
              </a:ext>
            </a:extLst>
          </p:cNvPr>
          <p:cNvSpPr txBox="1">
            <a:spLocks/>
          </p:cNvSpPr>
          <p:nvPr/>
        </p:nvSpPr>
        <p:spPr>
          <a:xfrm>
            <a:off x="8118111" y="3887020"/>
            <a:ext cx="1701004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İnkişaf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nəticələr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haqqında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rəy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yoxdur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EAFE1D5-C5E1-1047-8E23-CE85AC05F7CF}"/>
              </a:ext>
            </a:extLst>
          </p:cNvPr>
          <p:cNvSpPr txBox="1">
            <a:spLocks/>
          </p:cNvSpPr>
          <p:nvPr/>
        </p:nvSpPr>
        <p:spPr>
          <a:xfrm>
            <a:off x="7920486" y="2839007"/>
            <a:ext cx="2200975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Tədarük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istifadələrində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dəyişkənliklər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0145B03A-9557-D04C-B2A3-E0395B4C6CF1}"/>
              </a:ext>
            </a:extLst>
          </p:cNvPr>
          <p:cNvSpPr txBox="1">
            <a:spLocks/>
          </p:cNvSpPr>
          <p:nvPr/>
        </p:nvSpPr>
        <p:spPr>
          <a:xfrm>
            <a:off x="7673359" y="4590305"/>
            <a:ext cx="2448102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Daha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yaxşı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performans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üçün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təşviq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mexanizmi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yoxdur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550EFC2F-866B-0C49-A8F2-511C741879FB}"/>
              </a:ext>
            </a:extLst>
          </p:cNvPr>
          <p:cNvSpPr txBox="1">
            <a:spLocks/>
          </p:cNvSpPr>
          <p:nvPr/>
        </p:nvSpPr>
        <p:spPr>
          <a:xfrm>
            <a:off x="168166" y="3067259"/>
            <a:ext cx="3605979" cy="270587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50"/>
              </a:lnSpc>
            </a:pP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Az/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Yetərsiz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dispetçer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D9233127-CFD9-6649-8DB6-7CF0E4A02016}"/>
              </a:ext>
            </a:extLst>
          </p:cNvPr>
          <p:cNvSpPr txBox="1">
            <a:spLocks/>
          </p:cNvSpPr>
          <p:nvPr/>
        </p:nvSpPr>
        <p:spPr>
          <a:xfrm>
            <a:off x="1737319" y="4574881"/>
            <a:ext cx="1701004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Rəhbərlik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tərəfindən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nəzarət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yoxdur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1D1AE512-8620-1740-AFA4-378A924B9E2E}"/>
              </a:ext>
            </a:extLst>
          </p:cNvPr>
          <p:cNvSpPr txBox="1">
            <a:spLocks/>
          </p:cNvSpPr>
          <p:nvPr/>
        </p:nvSpPr>
        <p:spPr>
          <a:xfrm>
            <a:off x="1388792" y="3893293"/>
            <a:ext cx="2531433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Həkim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davranışlarında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variasiyalar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272694F1-1E95-9846-AC16-1BC7A789251C}"/>
              </a:ext>
            </a:extLst>
          </p:cNvPr>
          <p:cNvSpPr txBox="1">
            <a:spLocks/>
          </p:cNvSpPr>
          <p:nvPr/>
        </p:nvSpPr>
        <p:spPr>
          <a:xfrm>
            <a:off x="315310" y="2452111"/>
            <a:ext cx="2975520" cy="270587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Adekvat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ambulans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kadrlarının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az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olması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EDB0C378-072D-CF49-9545-000E26F8A431}"/>
              </a:ext>
            </a:extLst>
          </p:cNvPr>
          <p:cNvSpPr txBox="1">
            <a:spLocks/>
          </p:cNvSpPr>
          <p:nvPr/>
        </p:nvSpPr>
        <p:spPr>
          <a:xfrm>
            <a:off x="5427244" y="2515821"/>
            <a:ext cx="1867160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50"/>
              </a:lnSpc>
            </a:pP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Sübüt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əsaslı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olmayan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dərman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tədarükü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DDE516A5-6CC2-B04E-ADA4-906BD4C6E4B7}"/>
              </a:ext>
            </a:extLst>
          </p:cNvPr>
          <p:cNvSpPr txBox="1">
            <a:spLocks/>
          </p:cNvSpPr>
          <p:nvPr/>
        </p:nvSpPr>
        <p:spPr>
          <a:xfrm>
            <a:off x="5779944" y="4261094"/>
            <a:ext cx="1701004" cy="514243"/>
          </a:xfrm>
          <a:prstGeom prst="rect">
            <a:avLst/>
          </a:prstGeom>
        </p:spPr>
        <p:txBody>
          <a:bodyPr vert="horz" wrap="square" lIns="45720" tIns="22860" rIns="45720" bIns="2286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50"/>
              </a:lnSpc>
            </a:pP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Data/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performans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tablosu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mövcut</a:t>
            </a:r>
            <a:r>
              <a:rPr lang="en-US" sz="13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deyil</a:t>
            </a:r>
            <a:endParaRPr lang="en-US" sz="13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50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BA4E1CC-E2E7-45BB-9101-E32EC26F59B0}"/>
              </a:ext>
            </a:extLst>
          </p:cNvPr>
          <p:cNvSpPr/>
          <p:nvPr/>
        </p:nvSpPr>
        <p:spPr>
          <a:xfrm>
            <a:off x="-3969" y="3712218"/>
            <a:ext cx="3624382" cy="3120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333960-8391-40F5-8A71-28E8601CA40B}"/>
              </a:ext>
            </a:extLst>
          </p:cNvPr>
          <p:cNvSpPr/>
          <p:nvPr/>
        </p:nvSpPr>
        <p:spPr>
          <a:xfrm>
            <a:off x="997039" y="3625431"/>
            <a:ext cx="501326" cy="501326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772CF66F-A8F6-425B-B77C-0398E63BD887}"/>
              </a:ext>
            </a:extLst>
          </p:cNvPr>
          <p:cNvSpPr>
            <a:spLocks/>
          </p:cNvSpPr>
          <p:nvPr/>
        </p:nvSpPr>
        <p:spPr bwMode="auto">
          <a:xfrm>
            <a:off x="3133" y="3082353"/>
            <a:ext cx="3658836" cy="659980"/>
          </a:xfrm>
          <a:custGeom>
            <a:avLst/>
            <a:gdLst>
              <a:gd name="T0" fmla="*/ 2688 w 2844"/>
              <a:gd name="T1" fmla="*/ 513 h 513"/>
              <a:gd name="T2" fmla="*/ 2143 w 2844"/>
              <a:gd name="T3" fmla="*/ 241 h 513"/>
              <a:gd name="T4" fmla="*/ 0 w 2844"/>
              <a:gd name="T5" fmla="*/ 241 h 513"/>
              <a:gd name="T6" fmla="*/ 0 w 2844"/>
              <a:gd name="T7" fmla="*/ 0 h 513"/>
              <a:gd name="T8" fmla="*/ 2233 w 2844"/>
              <a:gd name="T9" fmla="*/ 0 h 513"/>
              <a:gd name="T10" fmla="*/ 2844 w 2844"/>
              <a:gd name="T11" fmla="*/ 331 h 513"/>
              <a:gd name="T12" fmla="*/ 2688 w 2844"/>
              <a:gd name="T13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44" h="513">
                <a:moveTo>
                  <a:pt x="2688" y="513"/>
                </a:moveTo>
                <a:lnTo>
                  <a:pt x="2143" y="241"/>
                </a:lnTo>
                <a:lnTo>
                  <a:pt x="0" y="241"/>
                </a:lnTo>
                <a:lnTo>
                  <a:pt x="0" y="0"/>
                </a:lnTo>
                <a:lnTo>
                  <a:pt x="2233" y="0"/>
                </a:lnTo>
                <a:lnTo>
                  <a:pt x="2844" y="331"/>
                </a:lnTo>
                <a:lnTo>
                  <a:pt x="2688" y="5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FCC5DB-296E-4C8B-8F34-474289847FFD}"/>
              </a:ext>
            </a:extLst>
          </p:cNvPr>
          <p:cNvSpPr/>
          <p:nvPr/>
        </p:nvSpPr>
        <p:spPr>
          <a:xfrm>
            <a:off x="997039" y="2996969"/>
            <a:ext cx="501326" cy="501326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FD974C50-863A-45D5-8ED0-5A6D1823BDE7}"/>
              </a:ext>
            </a:extLst>
          </p:cNvPr>
          <p:cNvSpPr>
            <a:spLocks/>
          </p:cNvSpPr>
          <p:nvPr/>
        </p:nvSpPr>
        <p:spPr bwMode="auto">
          <a:xfrm>
            <a:off x="3134" y="3975334"/>
            <a:ext cx="3666555" cy="675418"/>
          </a:xfrm>
          <a:custGeom>
            <a:avLst/>
            <a:gdLst>
              <a:gd name="T0" fmla="*/ 2235 w 2850"/>
              <a:gd name="T1" fmla="*/ 525 h 525"/>
              <a:gd name="T2" fmla="*/ 0 w 2850"/>
              <a:gd name="T3" fmla="*/ 525 h 525"/>
              <a:gd name="T4" fmla="*/ 0 w 2850"/>
              <a:gd name="T5" fmla="*/ 285 h 525"/>
              <a:gd name="T6" fmla="*/ 2142 w 2850"/>
              <a:gd name="T7" fmla="*/ 285 h 525"/>
              <a:gd name="T8" fmla="*/ 2690 w 2850"/>
              <a:gd name="T9" fmla="*/ 0 h 525"/>
              <a:gd name="T10" fmla="*/ 2850 w 2850"/>
              <a:gd name="T11" fmla="*/ 179 h 525"/>
              <a:gd name="T12" fmla="*/ 2235 w 2850"/>
              <a:gd name="T13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50" h="525">
                <a:moveTo>
                  <a:pt x="2235" y="525"/>
                </a:moveTo>
                <a:lnTo>
                  <a:pt x="0" y="525"/>
                </a:lnTo>
                <a:lnTo>
                  <a:pt x="0" y="285"/>
                </a:lnTo>
                <a:lnTo>
                  <a:pt x="2142" y="285"/>
                </a:lnTo>
                <a:lnTo>
                  <a:pt x="2690" y="0"/>
                </a:lnTo>
                <a:lnTo>
                  <a:pt x="2850" y="179"/>
                </a:lnTo>
                <a:lnTo>
                  <a:pt x="2235" y="52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F1EF0B-E4A8-403C-875A-7FB38F392076}"/>
              </a:ext>
            </a:extLst>
          </p:cNvPr>
          <p:cNvSpPr/>
          <p:nvPr/>
        </p:nvSpPr>
        <p:spPr>
          <a:xfrm>
            <a:off x="997039" y="4253894"/>
            <a:ext cx="501326" cy="501326"/>
          </a:xfrm>
          <a:prstGeom prst="ellipse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Freeform 18">
            <a:extLst>
              <a:ext uri="{FF2B5EF4-FFF2-40B4-BE49-F238E27FC236}">
                <a16:creationId xmlns:a16="http://schemas.microsoft.com/office/drawing/2014/main" id="{93894557-1083-4FEF-9B4A-EF257C733AA8}"/>
              </a:ext>
            </a:extLst>
          </p:cNvPr>
          <p:cNvSpPr>
            <a:spLocks/>
          </p:cNvSpPr>
          <p:nvPr/>
        </p:nvSpPr>
        <p:spPr bwMode="auto">
          <a:xfrm>
            <a:off x="-2448" y="1206225"/>
            <a:ext cx="4477056" cy="1958070"/>
          </a:xfrm>
          <a:custGeom>
            <a:avLst/>
            <a:gdLst>
              <a:gd name="T0" fmla="*/ 2242 w 3480"/>
              <a:gd name="T1" fmla="*/ 0 h 1522"/>
              <a:gd name="T2" fmla="*/ 0 w 3480"/>
              <a:gd name="T3" fmla="*/ 0 h 1522"/>
              <a:gd name="T4" fmla="*/ 0 w 3480"/>
              <a:gd name="T5" fmla="*/ 241 h 1522"/>
              <a:gd name="T6" fmla="*/ 2135 w 3480"/>
              <a:gd name="T7" fmla="*/ 241 h 1522"/>
              <a:gd name="T8" fmla="*/ 3480 w 3480"/>
              <a:gd name="T9" fmla="*/ 1522 h 1522"/>
              <a:gd name="T10" fmla="*/ 3480 w 3480"/>
              <a:gd name="T11" fmla="*/ 1187 h 1522"/>
              <a:gd name="T12" fmla="*/ 2242 w 3480"/>
              <a:gd name="T13" fmla="*/ 0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0" h="1522">
                <a:moveTo>
                  <a:pt x="2242" y="0"/>
                </a:moveTo>
                <a:lnTo>
                  <a:pt x="0" y="0"/>
                </a:lnTo>
                <a:lnTo>
                  <a:pt x="0" y="241"/>
                </a:lnTo>
                <a:lnTo>
                  <a:pt x="2135" y="241"/>
                </a:lnTo>
                <a:lnTo>
                  <a:pt x="3480" y="1522"/>
                </a:lnTo>
                <a:lnTo>
                  <a:pt x="3480" y="1187"/>
                </a:lnTo>
                <a:lnTo>
                  <a:pt x="22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BEBCEC2-2DC1-495C-9F8F-FF75C9999BA9}"/>
              </a:ext>
            </a:extLst>
          </p:cNvPr>
          <p:cNvSpPr/>
          <p:nvPr/>
        </p:nvSpPr>
        <p:spPr>
          <a:xfrm>
            <a:off x="997039" y="1087461"/>
            <a:ext cx="501326" cy="501326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Freeform 14">
            <a:extLst>
              <a:ext uri="{FF2B5EF4-FFF2-40B4-BE49-F238E27FC236}">
                <a16:creationId xmlns:a16="http://schemas.microsoft.com/office/drawing/2014/main" id="{7D4D8636-F0D8-44B2-91FE-E909A7DB4CC2}"/>
              </a:ext>
            </a:extLst>
          </p:cNvPr>
          <p:cNvSpPr>
            <a:spLocks/>
          </p:cNvSpPr>
          <p:nvPr/>
        </p:nvSpPr>
        <p:spPr bwMode="auto">
          <a:xfrm>
            <a:off x="-2448" y="1832724"/>
            <a:ext cx="4372848" cy="1469195"/>
          </a:xfrm>
          <a:custGeom>
            <a:avLst/>
            <a:gdLst>
              <a:gd name="T0" fmla="*/ 3226 w 3399"/>
              <a:gd name="T1" fmla="*/ 1142 h 1142"/>
              <a:gd name="T2" fmla="*/ 2138 w 3399"/>
              <a:gd name="T3" fmla="*/ 240 h 1142"/>
              <a:gd name="T4" fmla="*/ 0 w 3399"/>
              <a:gd name="T5" fmla="*/ 240 h 1142"/>
              <a:gd name="T6" fmla="*/ 0 w 3399"/>
              <a:gd name="T7" fmla="*/ 0 h 1142"/>
              <a:gd name="T8" fmla="*/ 2239 w 3399"/>
              <a:gd name="T9" fmla="*/ 0 h 1142"/>
              <a:gd name="T10" fmla="*/ 3399 w 3399"/>
              <a:gd name="T11" fmla="*/ 976 h 1142"/>
              <a:gd name="T12" fmla="*/ 3226 w 3399"/>
              <a:gd name="T13" fmla="*/ 1142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9" h="1142">
                <a:moveTo>
                  <a:pt x="3226" y="1142"/>
                </a:moveTo>
                <a:lnTo>
                  <a:pt x="2138" y="240"/>
                </a:lnTo>
                <a:lnTo>
                  <a:pt x="0" y="240"/>
                </a:lnTo>
                <a:lnTo>
                  <a:pt x="0" y="0"/>
                </a:lnTo>
                <a:lnTo>
                  <a:pt x="2239" y="0"/>
                </a:lnTo>
                <a:lnTo>
                  <a:pt x="3399" y="976"/>
                </a:lnTo>
                <a:lnTo>
                  <a:pt x="3226" y="114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2DC4EC0-B9A5-451A-9A78-41DB127C9A37}"/>
              </a:ext>
            </a:extLst>
          </p:cNvPr>
          <p:cNvSpPr/>
          <p:nvPr/>
        </p:nvSpPr>
        <p:spPr>
          <a:xfrm>
            <a:off x="997039" y="1740043"/>
            <a:ext cx="501326" cy="50132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Freeform 16">
            <a:extLst>
              <a:ext uri="{FF2B5EF4-FFF2-40B4-BE49-F238E27FC236}">
                <a16:creationId xmlns:a16="http://schemas.microsoft.com/office/drawing/2014/main" id="{CB87054B-6AE5-44B2-90F8-321146007E84}"/>
              </a:ext>
            </a:extLst>
          </p:cNvPr>
          <p:cNvSpPr>
            <a:spLocks/>
          </p:cNvSpPr>
          <p:nvPr/>
        </p:nvSpPr>
        <p:spPr bwMode="auto">
          <a:xfrm>
            <a:off x="-3969" y="2459221"/>
            <a:ext cx="3658836" cy="659980"/>
          </a:xfrm>
          <a:custGeom>
            <a:avLst/>
            <a:gdLst>
              <a:gd name="T0" fmla="*/ 2688 w 2844"/>
              <a:gd name="T1" fmla="*/ 513 h 513"/>
              <a:gd name="T2" fmla="*/ 2143 w 2844"/>
              <a:gd name="T3" fmla="*/ 241 h 513"/>
              <a:gd name="T4" fmla="*/ 0 w 2844"/>
              <a:gd name="T5" fmla="*/ 241 h 513"/>
              <a:gd name="T6" fmla="*/ 0 w 2844"/>
              <a:gd name="T7" fmla="*/ 0 h 513"/>
              <a:gd name="T8" fmla="*/ 2233 w 2844"/>
              <a:gd name="T9" fmla="*/ 0 h 513"/>
              <a:gd name="T10" fmla="*/ 2844 w 2844"/>
              <a:gd name="T11" fmla="*/ 331 h 513"/>
              <a:gd name="T12" fmla="*/ 2688 w 2844"/>
              <a:gd name="T13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44" h="513">
                <a:moveTo>
                  <a:pt x="2688" y="513"/>
                </a:moveTo>
                <a:lnTo>
                  <a:pt x="2143" y="241"/>
                </a:lnTo>
                <a:lnTo>
                  <a:pt x="0" y="241"/>
                </a:lnTo>
                <a:lnTo>
                  <a:pt x="0" y="0"/>
                </a:lnTo>
                <a:lnTo>
                  <a:pt x="2233" y="0"/>
                </a:lnTo>
                <a:lnTo>
                  <a:pt x="2844" y="331"/>
                </a:lnTo>
                <a:lnTo>
                  <a:pt x="2688" y="5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9A33801-4800-4F8A-84D7-8EAB19A1506B}"/>
              </a:ext>
            </a:extLst>
          </p:cNvPr>
          <p:cNvSpPr/>
          <p:nvPr/>
        </p:nvSpPr>
        <p:spPr>
          <a:xfrm>
            <a:off x="997039" y="2368506"/>
            <a:ext cx="501326" cy="501326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Freeform 17">
            <a:extLst>
              <a:ext uri="{FF2B5EF4-FFF2-40B4-BE49-F238E27FC236}">
                <a16:creationId xmlns:a16="http://schemas.microsoft.com/office/drawing/2014/main" id="{20EBC28F-B202-43D0-B3A9-65612A4D14A0}"/>
              </a:ext>
            </a:extLst>
          </p:cNvPr>
          <p:cNvSpPr>
            <a:spLocks/>
          </p:cNvSpPr>
          <p:nvPr/>
        </p:nvSpPr>
        <p:spPr bwMode="auto">
          <a:xfrm>
            <a:off x="-2448" y="4601832"/>
            <a:ext cx="3666555" cy="675418"/>
          </a:xfrm>
          <a:custGeom>
            <a:avLst/>
            <a:gdLst>
              <a:gd name="T0" fmla="*/ 2235 w 2850"/>
              <a:gd name="T1" fmla="*/ 525 h 525"/>
              <a:gd name="T2" fmla="*/ 0 w 2850"/>
              <a:gd name="T3" fmla="*/ 525 h 525"/>
              <a:gd name="T4" fmla="*/ 0 w 2850"/>
              <a:gd name="T5" fmla="*/ 285 h 525"/>
              <a:gd name="T6" fmla="*/ 2142 w 2850"/>
              <a:gd name="T7" fmla="*/ 285 h 525"/>
              <a:gd name="T8" fmla="*/ 2690 w 2850"/>
              <a:gd name="T9" fmla="*/ 0 h 525"/>
              <a:gd name="T10" fmla="*/ 2850 w 2850"/>
              <a:gd name="T11" fmla="*/ 179 h 525"/>
              <a:gd name="T12" fmla="*/ 2235 w 2850"/>
              <a:gd name="T13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50" h="525">
                <a:moveTo>
                  <a:pt x="2235" y="525"/>
                </a:moveTo>
                <a:lnTo>
                  <a:pt x="0" y="525"/>
                </a:lnTo>
                <a:lnTo>
                  <a:pt x="0" y="285"/>
                </a:lnTo>
                <a:lnTo>
                  <a:pt x="2142" y="285"/>
                </a:lnTo>
                <a:lnTo>
                  <a:pt x="2690" y="0"/>
                </a:lnTo>
                <a:lnTo>
                  <a:pt x="2850" y="179"/>
                </a:lnTo>
                <a:lnTo>
                  <a:pt x="2235" y="52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515DC69-437E-43CB-B769-BD20EAB680C8}"/>
              </a:ext>
            </a:extLst>
          </p:cNvPr>
          <p:cNvSpPr/>
          <p:nvPr/>
        </p:nvSpPr>
        <p:spPr>
          <a:xfrm>
            <a:off x="997039" y="4882357"/>
            <a:ext cx="501326" cy="501326"/>
          </a:xfrm>
          <a:prstGeom prst="ellipse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72" name="Freeform 15">
            <a:extLst>
              <a:ext uri="{FF2B5EF4-FFF2-40B4-BE49-F238E27FC236}">
                <a16:creationId xmlns:a16="http://schemas.microsoft.com/office/drawing/2014/main" id="{72C7CF2C-6CA7-43DE-9A0E-6EBA516493DB}"/>
              </a:ext>
            </a:extLst>
          </p:cNvPr>
          <p:cNvSpPr>
            <a:spLocks/>
          </p:cNvSpPr>
          <p:nvPr/>
        </p:nvSpPr>
        <p:spPr bwMode="auto">
          <a:xfrm>
            <a:off x="-2448" y="4429409"/>
            <a:ext cx="4376708" cy="1474341"/>
          </a:xfrm>
          <a:custGeom>
            <a:avLst/>
            <a:gdLst>
              <a:gd name="T0" fmla="*/ 2239 w 3402"/>
              <a:gd name="T1" fmla="*/ 1146 h 1146"/>
              <a:gd name="T2" fmla="*/ 0 w 3402"/>
              <a:gd name="T3" fmla="*/ 1146 h 1146"/>
              <a:gd name="T4" fmla="*/ 0 w 3402"/>
              <a:gd name="T5" fmla="*/ 906 h 1146"/>
              <a:gd name="T6" fmla="*/ 2138 w 3402"/>
              <a:gd name="T7" fmla="*/ 906 h 1146"/>
              <a:gd name="T8" fmla="*/ 3228 w 3402"/>
              <a:gd name="T9" fmla="*/ 0 h 1146"/>
              <a:gd name="T10" fmla="*/ 3402 w 3402"/>
              <a:gd name="T11" fmla="*/ 166 h 1146"/>
              <a:gd name="T12" fmla="*/ 2239 w 3402"/>
              <a:gd name="T13" fmla="*/ 114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02" h="1146">
                <a:moveTo>
                  <a:pt x="2239" y="1146"/>
                </a:moveTo>
                <a:lnTo>
                  <a:pt x="0" y="1146"/>
                </a:lnTo>
                <a:lnTo>
                  <a:pt x="0" y="906"/>
                </a:lnTo>
                <a:lnTo>
                  <a:pt x="2138" y="906"/>
                </a:lnTo>
                <a:lnTo>
                  <a:pt x="3228" y="0"/>
                </a:lnTo>
                <a:lnTo>
                  <a:pt x="3402" y="166"/>
                </a:lnTo>
                <a:lnTo>
                  <a:pt x="2239" y="114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808C814-EEA8-4F20-AA86-FF7603FBF284}"/>
              </a:ext>
            </a:extLst>
          </p:cNvPr>
          <p:cNvSpPr/>
          <p:nvPr/>
        </p:nvSpPr>
        <p:spPr>
          <a:xfrm>
            <a:off x="997039" y="5510820"/>
            <a:ext cx="501326" cy="501326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43" name="Freeform 19">
            <a:extLst>
              <a:ext uri="{FF2B5EF4-FFF2-40B4-BE49-F238E27FC236}">
                <a16:creationId xmlns:a16="http://schemas.microsoft.com/office/drawing/2014/main" id="{AF291EE2-10FE-41AF-9E75-E4B810260376}"/>
              </a:ext>
            </a:extLst>
          </p:cNvPr>
          <p:cNvSpPr>
            <a:spLocks/>
          </p:cNvSpPr>
          <p:nvPr/>
        </p:nvSpPr>
        <p:spPr bwMode="auto">
          <a:xfrm>
            <a:off x="-2448" y="4572179"/>
            <a:ext cx="4477056" cy="1958070"/>
          </a:xfrm>
          <a:custGeom>
            <a:avLst/>
            <a:gdLst>
              <a:gd name="T0" fmla="*/ 2135 w 3480"/>
              <a:gd name="T1" fmla="*/ 1282 h 1522"/>
              <a:gd name="T2" fmla="*/ 0 w 3480"/>
              <a:gd name="T3" fmla="*/ 1282 h 1522"/>
              <a:gd name="T4" fmla="*/ 0 w 3480"/>
              <a:gd name="T5" fmla="*/ 1522 h 1522"/>
              <a:gd name="T6" fmla="*/ 2242 w 3480"/>
              <a:gd name="T7" fmla="*/ 1522 h 1522"/>
              <a:gd name="T8" fmla="*/ 3480 w 3480"/>
              <a:gd name="T9" fmla="*/ 335 h 1522"/>
              <a:gd name="T10" fmla="*/ 3480 w 3480"/>
              <a:gd name="T11" fmla="*/ 0 h 1522"/>
              <a:gd name="T12" fmla="*/ 2135 w 3480"/>
              <a:gd name="T13" fmla="*/ 1282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0" h="1522">
                <a:moveTo>
                  <a:pt x="2135" y="1282"/>
                </a:moveTo>
                <a:lnTo>
                  <a:pt x="0" y="1282"/>
                </a:lnTo>
                <a:lnTo>
                  <a:pt x="0" y="1522"/>
                </a:lnTo>
                <a:lnTo>
                  <a:pt x="2242" y="1522"/>
                </a:lnTo>
                <a:lnTo>
                  <a:pt x="3480" y="335"/>
                </a:lnTo>
                <a:lnTo>
                  <a:pt x="3480" y="0"/>
                </a:lnTo>
                <a:lnTo>
                  <a:pt x="2135" y="12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285A5F8-DF89-48A1-84BD-48FC7C3E32CE}"/>
              </a:ext>
            </a:extLst>
          </p:cNvPr>
          <p:cNvSpPr/>
          <p:nvPr/>
        </p:nvSpPr>
        <p:spPr>
          <a:xfrm>
            <a:off x="997039" y="6139285"/>
            <a:ext cx="501326" cy="50132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293361A8-1C77-4398-9C01-51C8F8470571}"/>
              </a:ext>
            </a:extLst>
          </p:cNvPr>
          <p:cNvSpPr/>
          <p:nvPr/>
        </p:nvSpPr>
        <p:spPr>
          <a:xfrm>
            <a:off x="5346149" y="3345731"/>
            <a:ext cx="1606867" cy="1050644"/>
          </a:xfrm>
          <a:prstGeom prst="rightArrow">
            <a:avLst>
              <a:gd name="adj1" fmla="val 56098"/>
              <a:gd name="adj2" fmla="val 5152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61EC55-9935-4C29-A477-51101DB1E4F5}"/>
              </a:ext>
            </a:extLst>
          </p:cNvPr>
          <p:cNvSpPr/>
          <p:nvPr/>
        </p:nvSpPr>
        <p:spPr>
          <a:xfrm>
            <a:off x="7293429" y="1562414"/>
            <a:ext cx="4096955" cy="58477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1600" b="1" dirty="0" err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Xəstəxana</a:t>
            </a:r>
            <a:r>
              <a:rPr lang="en-IN" sz="16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öncəsi</a:t>
            </a:r>
            <a:r>
              <a:rPr lang="en-IN" sz="16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tibbi</a:t>
            </a:r>
            <a:r>
              <a:rPr lang="en-IN" sz="16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personalın</a:t>
            </a:r>
            <a:r>
              <a:rPr lang="en-IN" sz="16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intensiv</a:t>
            </a:r>
            <a:r>
              <a:rPr lang="en-IN" sz="16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təlimi</a:t>
            </a:r>
            <a:endParaRPr lang="en-IN" sz="1600" b="1" dirty="0">
              <a:solidFill>
                <a:schemeClr val="accent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87E1-5904-4B37-9B95-1595176A4810}"/>
              </a:ext>
            </a:extLst>
          </p:cNvPr>
          <p:cNvSpPr/>
          <p:nvPr/>
        </p:nvSpPr>
        <p:spPr>
          <a:xfrm>
            <a:off x="7293429" y="4137118"/>
            <a:ext cx="4096955" cy="107721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AZ" sz="160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Proseslərin rəqəmsallaşması və avtomatlaşdırılması /pasient və xəstəxana, həkimlərlə, həkimlər arasında. Tətbiqin GPS təqibi funksiyası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E79798-151A-40B8-90BC-F1EBB93632AD}"/>
              </a:ext>
            </a:extLst>
          </p:cNvPr>
          <p:cNvSpPr/>
          <p:nvPr/>
        </p:nvSpPr>
        <p:spPr>
          <a:xfrm>
            <a:off x="7293429" y="2582016"/>
            <a:ext cx="4096955" cy="58477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EKQ, KKS, STEMİ,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tromboliz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reperfuziya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kardiogen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şok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üzrə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davamlı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kurslar</a:t>
            </a:r>
            <a:endParaRPr lang="en-IN" sz="1600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E06AD4-FEBB-423F-9A75-F4062585BFD2}"/>
              </a:ext>
            </a:extLst>
          </p:cNvPr>
          <p:cNvSpPr/>
          <p:nvPr/>
        </p:nvSpPr>
        <p:spPr>
          <a:xfrm>
            <a:off x="7293429" y="608831"/>
            <a:ext cx="4096955" cy="58477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Mərkəzləşdirilmiş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və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standartlaşdırılmış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təlim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proqramı</a:t>
            </a:r>
            <a:r>
              <a:rPr lang="en-IN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C071E1-4649-481B-9D82-B92440F5DAC0}"/>
              </a:ext>
            </a:extLst>
          </p:cNvPr>
          <p:cNvSpPr/>
          <p:nvPr/>
        </p:nvSpPr>
        <p:spPr>
          <a:xfrm>
            <a:off x="7293429" y="5095291"/>
            <a:ext cx="4096955" cy="107721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AZ" sz="1600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Hər bir proses düzəltmə təşəbbüsündə “Lean mindset” (qaynar xətt, ambulans,xəstə axını, cathlab, xəstəxana)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0786C2-45AB-482A-9835-43379273C64C}"/>
              </a:ext>
            </a:extLst>
          </p:cNvPr>
          <p:cNvSpPr/>
          <p:nvPr/>
        </p:nvSpPr>
        <p:spPr>
          <a:xfrm>
            <a:off x="7305698" y="6095038"/>
            <a:ext cx="4096955" cy="830997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A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Yol infrastrukturunun inkişafı – hökümət və regional idarəetmələrlə əməkdaşlıq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A509F8-EFDA-40C9-AC63-121BC5C13D50}"/>
              </a:ext>
            </a:extLst>
          </p:cNvPr>
          <p:cNvSpPr/>
          <p:nvPr/>
        </p:nvSpPr>
        <p:spPr>
          <a:xfrm>
            <a:off x="7293429" y="1107446"/>
            <a:ext cx="4096955" cy="58477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1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Bütün</a:t>
            </a:r>
            <a:r>
              <a:rPr lang="en-IN" sz="16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tərəflərin</a:t>
            </a:r>
            <a:r>
              <a:rPr lang="en-IN" sz="16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iştirakı</a:t>
            </a:r>
            <a:r>
              <a:rPr lang="en-IN" sz="16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-SN, İTSDA, TƏBİB, ÜST, AKC</a:t>
            </a:r>
            <a:endParaRPr lang="en-AZ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D3B4989-2C7F-4E71-820D-376D22EA44A3}"/>
              </a:ext>
            </a:extLst>
          </p:cNvPr>
          <p:cNvSpPr/>
          <p:nvPr/>
        </p:nvSpPr>
        <p:spPr>
          <a:xfrm>
            <a:off x="7293429" y="2034717"/>
            <a:ext cx="4096955" cy="58477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1600" b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Standartlaşmış</a:t>
            </a:r>
            <a:r>
              <a:rPr lang="en-IN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N" sz="1600" b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sadə</a:t>
            </a:r>
            <a:r>
              <a:rPr lang="en-IN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qaynar</a:t>
            </a:r>
            <a:r>
              <a:rPr lang="en-IN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xətt</a:t>
            </a:r>
            <a:r>
              <a:rPr lang="en-IN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IN" sz="1600" b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dispetçer</a:t>
            </a:r>
            <a:r>
              <a:rPr lang="en-IN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b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təlimatları</a:t>
            </a:r>
            <a:endParaRPr lang="en-IN" sz="1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B9CB4AF-A2B6-434C-9ACA-4E4B6C59788D}"/>
              </a:ext>
            </a:extLst>
          </p:cNvPr>
          <p:cNvSpPr/>
          <p:nvPr/>
        </p:nvSpPr>
        <p:spPr>
          <a:xfrm>
            <a:off x="7293429" y="3125292"/>
            <a:ext cx="4096955" cy="107721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AZ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Bütün ambulanslar üçün standart təçhizat (EKQ, Defibrillyator, dərmanlar, trombolitiklər); Satandart idarə etmə/müalicə prosesləri/protokolları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361E72-1567-E74B-15DC-2A52CAF9195F}"/>
              </a:ext>
            </a:extLst>
          </p:cNvPr>
          <p:cNvSpPr txBox="1"/>
          <p:nvPr/>
        </p:nvSpPr>
        <p:spPr>
          <a:xfrm>
            <a:off x="2236080" y="85611"/>
            <a:ext cx="69709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Z" sz="3200" b="1" dirty="0">
                <a:solidFill>
                  <a:srgbClr val="002060"/>
                </a:solidFill>
              </a:rPr>
              <a:t>Tədbirlər: Xəstəxana öncəsi xidmətlər</a:t>
            </a:r>
            <a:endParaRPr lang="en-AZ" sz="3200" dirty="0"/>
          </a:p>
        </p:txBody>
      </p:sp>
      <p:pic>
        <p:nvPicPr>
          <p:cNvPr id="2058" name="Picture 10" descr="Hanuman Ambulance Service | 24 Hours Road, Train and Air Ambulance">
            <a:extLst>
              <a:ext uri="{FF2B5EF4-FFF2-40B4-BE49-F238E27FC236}">
                <a16:creationId xmlns:a16="http://schemas.microsoft.com/office/drawing/2014/main" id="{FB6D61C5-F69A-FA8C-8088-A5AA7784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17" y="2526565"/>
            <a:ext cx="2654819" cy="26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7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F09F47FA-84DF-BE42-88F3-17AA2EB073C2}"/>
              </a:ext>
            </a:extLst>
          </p:cNvPr>
          <p:cNvSpPr txBox="1"/>
          <p:nvPr/>
        </p:nvSpPr>
        <p:spPr>
          <a:xfrm>
            <a:off x="762001" y="329579"/>
            <a:ext cx="10668000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STEMI Az (SSL AZ) </a:t>
            </a:r>
            <a:r>
              <a:rPr lang="en-US" sz="3700" b="1" spc="-145" dirty="0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Məqsədləri</a:t>
            </a:r>
            <a:endParaRPr lang="en-US" sz="3700" b="1" spc="-145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216E9C-613E-4B4E-9D42-542EF260E80F}"/>
              </a:ext>
            </a:extLst>
          </p:cNvPr>
          <p:cNvGrpSpPr/>
          <p:nvPr/>
        </p:nvGrpSpPr>
        <p:grpSpPr>
          <a:xfrm>
            <a:off x="934320" y="1776437"/>
            <a:ext cx="4493706" cy="4493705"/>
            <a:chOff x="4068079" y="5063672"/>
            <a:chExt cx="6120904" cy="6120903"/>
          </a:xfrm>
        </p:grpSpPr>
        <p:sp>
          <p:nvSpPr>
            <p:cNvPr id="2" name="Freeform 70">
              <a:extLst>
                <a:ext uri="{FF2B5EF4-FFF2-40B4-BE49-F238E27FC236}">
                  <a16:creationId xmlns:a16="http://schemas.microsoft.com/office/drawing/2014/main" id="{E4CA75F3-C252-7E4A-A795-4EAE2C884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019" y="5995612"/>
              <a:ext cx="4257024" cy="4257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48BD056-D9BB-974B-A2BE-55FAFF0CA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022" y="6001106"/>
              <a:ext cx="4250287" cy="4250286"/>
            </a:xfrm>
            <a:custGeom>
              <a:avLst/>
              <a:gdLst>
                <a:gd name="connsiteX0" fmla="*/ 2130013 w 4250287"/>
                <a:gd name="connsiteY0" fmla="*/ 1417177 h 4250286"/>
                <a:gd name="connsiteX1" fmla="*/ 2838601 w 4250287"/>
                <a:gd name="connsiteY1" fmla="*/ 2124520 h 4250286"/>
                <a:gd name="connsiteX2" fmla="*/ 2130013 w 4250287"/>
                <a:gd name="connsiteY2" fmla="*/ 2833109 h 4250286"/>
                <a:gd name="connsiteX3" fmla="*/ 1422669 w 4250287"/>
                <a:gd name="connsiteY3" fmla="*/ 2124520 h 4250286"/>
                <a:gd name="connsiteX4" fmla="*/ 2130013 w 4250287"/>
                <a:gd name="connsiteY4" fmla="*/ 1417177 h 4250286"/>
                <a:gd name="connsiteX5" fmla="*/ 2124517 w 4250287"/>
                <a:gd name="connsiteY5" fmla="*/ 1061324 h 4250286"/>
                <a:gd name="connsiteX6" fmla="*/ 1062256 w 4250287"/>
                <a:gd name="connsiteY6" fmla="*/ 2124518 h 4250286"/>
                <a:gd name="connsiteX7" fmla="*/ 2124517 w 4250287"/>
                <a:gd name="connsiteY7" fmla="*/ 3187713 h 4250286"/>
                <a:gd name="connsiteX8" fmla="*/ 3186777 w 4250287"/>
                <a:gd name="connsiteY8" fmla="*/ 2124518 h 4250286"/>
                <a:gd name="connsiteX9" fmla="*/ 2124517 w 4250287"/>
                <a:gd name="connsiteY9" fmla="*/ 1061324 h 4250286"/>
                <a:gd name="connsiteX10" fmla="*/ 2124517 w 4250287"/>
                <a:gd name="connsiteY10" fmla="*/ 708587 h 4250286"/>
                <a:gd name="connsiteX11" fmla="*/ 3541693 w 4250287"/>
                <a:gd name="connsiteY11" fmla="*/ 2124518 h 4250286"/>
                <a:gd name="connsiteX12" fmla="*/ 2124517 w 4250287"/>
                <a:gd name="connsiteY12" fmla="*/ 3541696 h 4250286"/>
                <a:gd name="connsiteX13" fmla="*/ 708584 w 4250287"/>
                <a:gd name="connsiteY13" fmla="*/ 2124518 h 4250286"/>
                <a:gd name="connsiteX14" fmla="*/ 2124517 w 4250287"/>
                <a:gd name="connsiteY14" fmla="*/ 708587 h 4250286"/>
                <a:gd name="connsiteX15" fmla="*/ 2124521 w 4250287"/>
                <a:gd name="connsiteY15" fmla="*/ 355125 h 4250286"/>
                <a:gd name="connsiteX16" fmla="*/ 353672 w 4250287"/>
                <a:gd name="connsiteY16" fmla="*/ 2124520 h 4250286"/>
                <a:gd name="connsiteX17" fmla="*/ 2124521 w 4250287"/>
                <a:gd name="connsiteY17" fmla="*/ 3896407 h 4250286"/>
                <a:gd name="connsiteX18" fmla="*/ 3895371 w 4250287"/>
                <a:gd name="connsiteY18" fmla="*/ 2124520 h 4250286"/>
                <a:gd name="connsiteX19" fmla="*/ 2124521 w 4250287"/>
                <a:gd name="connsiteY19" fmla="*/ 355125 h 4250286"/>
                <a:gd name="connsiteX20" fmla="*/ 2124521 w 4250287"/>
                <a:gd name="connsiteY20" fmla="*/ 0 h 4250286"/>
                <a:gd name="connsiteX21" fmla="*/ 4250287 w 4250287"/>
                <a:gd name="connsiteY21" fmla="*/ 2124520 h 4250286"/>
                <a:gd name="connsiteX22" fmla="*/ 2124521 w 4250287"/>
                <a:gd name="connsiteY22" fmla="*/ 4250286 h 4250286"/>
                <a:gd name="connsiteX23" fmla="*/ 0 w 4250287"/>
                <a:gd name="connsiteY23" fmla="*/ 2124520 h 4250286"/>
                <a:gd name="connsiteX24" fmla="*/ 2124521 w 4250287"/>
                <a:gd name="connsiteY24" fmla="*/ 0 h 425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250287" h="4250286">
                  <a:moveTo>
                    <a:pt x="2130013" y="1417177"/>
                  </a:moveTo>
                  <a:cubicBezTo>
                    <a:pt x="2521045" y="1417177"/>
                    <a:pt x="2838601" y="1733489"/>
                    <a:pt x="2838601" y="2124520"/>
                  </a:cubicBezTo>
                  <a:cubicBezTo>
                    <a:pt x="2838601" y="2515552"/>
                    <a:pt x="2521045" y="2833109"/>
                    <a:pt x="2130013" y="2833109"/>
                  </a:cubicBezTo>
                  <a:cubicBezTo>
                    <a:pt x="1738981" y="2833109"/>
                    <a:pt x="1422669" y="2515552"/>
                    <a:pt x="1422669" y="2124520"/>
                  </a:cubicBezTo>
                  <a:cubicBezTo>
                    <a:pt x="1422669" y="1733489"/>
                    <a:pt x="1738981" y="1417177"/>
                    <a:pt x="2130013" y="1417177"/>
                  </a:cubicBezTo>
                  <a:close/>
                  <a:moveTo>
                    <a:pt x="2124517" y="1061324"/>
                  </a:moveTo>
                  <a:cubicBezTo>
                    <a:pt x="1537969" y="1061324"/>
                    <a:pt x="1062256" y="1537455"/>
                    <a:pt x="1062256" y="2124518"/>
                  </a:cubicBezTo>
                  <a:cubicBezTo>
                    <a:pt x="1062256" y="2711581"/>
                    <a:pt x="1537969" y="3187713"/>
                    <a:pt x="2124517" y="3187713"/>
                  </a:cubicBezTo>
                  <a:cubicBezTo>
                    <a:pt x="2711063" y="3187713"/>
                    <a:pt x="3186777" y="2711581"/>
                    <a:pt x="3186777" y="2124518"/>
                  </a:cubicBezTo>
                  <a:cubicBezTo>
                    <a:pt x="3186777" y="1537455"/>
                    <a:pt x="2711063" y="1061324"/>
                    <a:pt x="2124517" y="1061324"/>
                  </a:cubicBezTo>
                  <a:close/>
                  <a:moveTo>
                    <a:pt x="2124517" y="708587"/>
                  </a:moveTo>
                  <a:cubicBezTo>
                    <a:pt x="2906579" y="708587"/>
                    <a:pt x="3541693" y="1341768"/>
                    <a:pt x="3541693" y="2124518"/>
                  </a:cubicBezTo>
                  <a:cubicBezTo>
                    <a:pt x="3541693" y="2908515"/>
                    <a:pt x="2906579" y="3541696"/>
                    <a:pt x="2124517" y="3541696"/>
                  </a:cubicBezTo>
                  <a:cubicBezTo>
                    <a:pt x="1342453" y="3541696"/>
                    <a:pt x="708584" y="2908515"/>
                    <a:pt x="708584" y="2124518"/>
                  </a:cubicBezTo>
                  <a:cubicBezTo>
                    <a:pt x="708584" y="1341768"/>
                    <a:pt x="1342453" y="708587"/>
                    <a:pt x="2124517" y="708587"/>
                  </a:cubicBezTo>
                  <a:close/>
                  <a:moveTo>
                    <a:pt x="2124521" y="355125"/>
                  </a:moveTo>
                  <a:cubicBezTo>
                    <a:pt x="1146943" y="355125"/>
                    <a:pt x="353672" y="1146369"/>
                    <a:pt x="353672" y="2124520"/>
                  </a:cubicBezTo>
                  <a:cubicBezTo>
                    <a:pt x="353672" y="3103918"/>
                    <a:pt x="1146943" y="3896407"/>
                    <a:pt x="2124521" y="3896407"/>
                  </a:cubicBezTo>
                  <a:cubicBezTo>
                    <a:pt x="3103345" y="3896407"/>
                    <a:pt x="3895371" y="3103918"/>
                    <a:pt x="3895371" y="2124520"/>
                  </a:cubicBezTo>
                  <a:cubicBezTo>
                    <a:pt x="3895371" y="1146369"/>
                    <a:pt x="3103345" y="355125"/>
                    <a:pt x="2124521" y="355125"/>
                  </a:cubicBezTo>
                  <a:close/>
                  <a:moveTo>
                    <a:pt x="2124521" y="0"/>
                  </a:moveTo>
                  <a:cubicBezTo>
                    <a:pt x="3298861" y="0"/>
                    <a:pt x="4250287" y="950738"/>
                    <a:pt x="4250287" y="2124520"/>
                  </a:cubicBezTo>
                  <a:cubicBezTo>
                    <a:pt x="4250287" y="3298302"/>
                    <a:pt x="3298861" y="4250286"/>
                    <a:pt x="2124521" y="4250286"/>
                  </a:cubicBezTo>
                  <a:cubicBezTo>
                    <a:pt x="951427" y="4250286"/>
                    <a:pt x="0" y="3298302"/>
                    <a:pt x="0" y="2124520"/>
                  </a:cubicBezTo>
                  <a:cubicBezTo>
                    <a:pt x="0" y="950738"/>
                    <a:pt x="951427" y="0"/>
                    <a:pt x="21245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" name="Freeform 74">
              <a:extLst>
                <a:ext uri="{FF2B5EF4-FFF2-40B4-BE49-F238E27FC236}">
                  <a16:creationId xmlns:a16="http://schemas.microsoft.com/office/drawing/2014/main" id="{389DB8FE-1BE9-5542-A347-A7F51FDB5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512" y="5533106"/>
              <a:ext cx="5187530" cy="5187529"/>
            </a:xfrm>
            <a:custGeom>
              <a:avLst/>
              <a:gdLst>
                <a:gd name="T0" fmla="*/ 4215 w 4216"/>
                <a:gd name="T1" fmla="*/ 2107 h 4216"/>
                <a:gd name="T2" fmla="*/ 4215 w 4216"/>
                <a:gd name="T3" fmla="*/ 2107 h 4216"/>
                <a:gd name="T4" fmla="*/ 2107 w 4216"/>
                <a:gd name="T5" fmla="*/ 4215 h 4216"/>
                <a:gd name="T6" fmla="*/ 2107 w 4216"/>
                <a:gd name="T7" fmla="*/ 4215 h 4216"/>
                <a:gd name="T8" fmla="*/ 0 w 4216"/>
                <a:gd name="T9" fmla="*/ 2107 h 4216"/>
                <a:gd name="T10" fmla="*/ 0 w 4216"/>
                <a:gd name="T11" fmla="*/ 2107 h 4216"/>
                <a:gd name="T12" fmla="*/ 2107 w 4216"/>
                <a:gd name="T13" fmla="*/ 0 h 4216"/>
                <a:gd name="T14" fmla="*/ 2107 w 4216"/>
                <a:gd name="T15" fmla="*/ 0 h 4216"/>
                <a:gd name="T16" fmla="*/ 4215 w 4216"/>
                <a:gd name="T17" fmla="*/ 2107 h 4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16" h="4216">
                  <a:moveTo>
                    <a:pt x="4215" y="2107"/>
                  </a:moveTo>
                  <a:lnTo>
                    <a:pt x="4215" y="2107"/>
                  </a:lnTo>
                  <a:cubicBezTo>
                    <a:pt x="4215" y="3271"/>
                    <a:pt x="3271" y="4215"/>
                    <a:pt x="2107" y="4215"/>
                  </a:cubicBezTo>
                  <a:lnTo>
                    <a:pt x="2107" y="4215"/>
                  </a:lnTo>
                  <a:cubicBezTo>
                    <a:pt x="944" y="4215"/>
                    <a:pt x="0" y="3271"/>
                    <a:pt x="0" y="2107"/>
                  </a:cubicBezTo>
                  <a:lnTo>
                    <a:pt x="0" y="2107"/>
                  </a:lnTo>
                  <a:cubicBezTo>
                    <a:pt x="0" y="944"/>
                    <a:pt x="944" y="0"/>
                    <a:pt x="2107" y="0"/>
                  </a:cubicBezTo>
                  <a:lnTo>
                    <a:pt x="2107" y="0"/>
                  </a:lnTo>
                  <a:cubicBezTo>
                    <a:pt x="3271" y="0"/>
                    <a:pt x="4215" y="944"/>
                    <a:pt x="4215" y="2107"/>
                  </a:cubicBezTo>
                </a:path>
              </a:pathLst>
            </a:custGeom>
            <a:noFill/>
            <a:ln w="25400" cap="flat">
              <a:solidFill>
                <a:schemeClr val="bg1">
                  <a:lumMod val="85000"/>
                </a:schemeClr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" name="Freeform 75">
              <a:extLst>
                <a:ext uri="{FF2B5EF4-FFF2-40B4-BE49-F238E27FC236}">
                  <a16:creationId xmlns:a16="http://schemas.microsoft.com/office/drawing/2014/main" id="{029F6CC1-68BA-E64E-B0DF-B5CB96AC4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079" y="5063672"/>
              <a:ext cx="6120904" cy="6120903"/>
            </a:xfrm>
            <a:custGeom>
              <a:avLst/>
              <a:gdLst>
                <a:gd name="T0" fmla="*/ 5356 w 5357"/>
                <a:gd name="T1" fmla="*/ 2677 h 5356"/>
                <a:gd name="T2" fmla="*/ 5356 w 5357"/>
                <a:gd name="T3" fmla="*/ 2677 h 5356"/>
                <a:gd name="T4" fmla="*/ 2678 w 5357"/>
                <a:gd name="T5" fmla="*/ 5355 h 5356"/>
                <a:gd name="T6" fmla="*/ 2678 w 5357"/>
                <a:gd name="T7" fmla="*/ 5355 h 5356"/>
                <a:gd name="T8" fmla="*/ 0 w 5357"/>
                <a:gd name="T9" fmla="*/ 2677 h 5356"/>
                <a:gd name="T10" fmla="*/ 0 w 5357"/>
                <a:gd name="T11" fmla="*/ 2677 h 5356"/>
                <a:gd name="T12" fmla="*/ 2678 w 5357"/>
                <a:gd name="T13" fmla="*/ 0 h 5356"/>
                <a:gd name="T14" fmla="*/ 2678 w 5357"/>
                <a:gd name="T15" fmla="*/ 0 h 5356"/>
                <a:gd name="T16" fmla="*/ 5356 w 5357"/>
                <a:gd name="T17" fmla="*/ 2677 h 5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7" h="5356">
                  <a:moveTo>
                    <a:pt x="5356" y="2677"/>
                  </a:moveTo>
                  <a:lnTo>
                    <a:pt x="5356" y="2677"/>
                  </a:lnTo>
                  <a:cubicBezTo>
                    <a:pt x="5356" y="4156"/>
                    <a:pt x="4157" y="5355"/>
                    <a:pt x="2678" y="5355"/>
                  </a:cubicBezTo>
                  <a:lnTo>
                    <a:pt x="2678" y="5355"/>
                  </a:lnTo>
                  <a:cubicBezTo>
                    <a:pt x="1200" y="5355"/>
                    <a:pt x="0" y="4156"/>
                    <a:pt x="0" y="2677"/>
                  </a:cubicBezTo>
                  <a:lnTo>
                    <a:pt x="0" y="2677"/>
                  </a:lnTo>
                  <a:cubicBezTo>
                    <a:pt x="0" y="1199"/>
                    <a:pt x="1200" y="0"/>
                    <a:pt x="2678" y="0"/>
                  </a:cubicBezTo>
                  <a:lnTo>
                    <a:pt x="2678" y="0"/>
                  </a:lnTo>
                  <a:cubicBezTo>
                    <a:pt x="4157" y="0"/>
                    <a:pt x="5356" y="1199"/>
                    <a:pt x="5356" y="2677"/>
                  </a:cubicBezTo>
                </a:path>
              </a:pathLst>
            </a:custGeom>
            <a:noFill/>
            <a:ln w="25400" cap="flat">
              <a:solidFill>
                <a:schemeClr val="bg1">
                  <a:lumMod val="85000"/>
                </a:schemeClr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8" name="Freeform 89">
              <a:extLst>
                <a:ext uri="{FF2B5EF4-FFF2-40B4-BE49-F238E27FC236}">
                  <a16:creationId xmlns:a16="http://schemas.microsoft.com/office/drawing/2014/main" id="{A944EDF6-BAC8-FE43-A555-6D579FEAA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151" y="7835743"/>
              <a:ext cx="576760" cy="576760"/>
            </a:xfrm>
            <a:custGeom>
              <a:avLst/>
              <a:gdLst>
                <a:gd name="T0" fmla="*/ 461 w 462"/>
                <a:gd name="T1" fmla="*/ 231 h 463"/>
                <a:gd name="T2" fmla="*/ 461 w 462"/>
                <a:gd name="T3" fmla="*/ 231 h 463"/>
                <a:gd name="T4" fmla="*/ 230 w 462"/>
                <a:gd name="T5" fmla="*/ 462 h 463"/>
                <a:gd name="T6" fmla="*/ 230 w 462"/>
                <a:gd name="T7" fmla="*/ 462 h 463"/>
                <a:gd name="T8" fmla="*/ 0 w 462"/>
                <a:gd name="T9" fmla="*/ 231 h 463"/>
                <a:gd name="T10" fmla="*/ 0 w 462"/>
                <a:gd name="T11" fmla="*/ 231 h 463"/>
                <a:gd name="T12" fmla="*/ 230 w 462"/>
                <a:gd name="T13" fmla="*/ 0 h 463"/>
                <a:gd name="T14" fmla="*/ 230 w 462"/>
                <a:gd name="T15" fmla="*/ 0 h 463"/>
                <a:gd name="T16" fmla="*/ 461 w 462"/>
                <a:gd name="T17" fmla="*/ 23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463">
                  <a:moveTo>
                    <a:pt x="461" y="231"/>
                  </a:moveTo>
                  <a:lnTo>
                    <a:pt x="461" y="231"/>
                  </a:lnTo>
                  <a:cubicBezTo>
                    <a:pt x="461" y="359"/>
                    <a:pt x="358" y="462"/>
                    <a:pt x="230" y="462"/>
                  </a:cubicBezTo>
                  <a:lnTo>
                    <a:pt x="230" y="462"/>
                  </a:lnTo>
                  <a:cubicBezTo>
                    <a:pt x="103" y="462"/>
                    <a:pt x="0" y="359"/>
                    <a:pt x="0" y="231"/>
                  </a:cubicBezTo>
                  <a:lnTo>
                    <a:pt x="0" y="231"/>
                  </a:lnTo>
                  <a:cubicBezTo>
                    <a:pt x="0" y="104"/>
                    <a:pt x="103" y="0"/>
                    <a:pt x="230" y="0"/>
                  </a:cubicBezTo>
                  <a:lnTo>
                    <a:pt x="230" y="0"/>
                  </a:lnTo>
                  <a:cubicBezTo>
                    <a:pt x="358" y="0"/>
                    <a:pt x="461" y="104"/>
                    <a:pt x="461" y="231"/>
                  </a:cubicBezTo>
                </a:path>
              </a:pathLst>
            </a:custGeom>
            <a:solidFill>
              <a:srgbClr val="111340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9" name="Freeform 90">
              <a:extLst>
                <a:ext uri="{FF2B5EF4-FFF2-40B4-BE49-F238E27FC236}">
                  <a16:creationId xmlns:a16="http://schemas.microsoft.com/office/drawing/2014/main" id="{75DE3214-73C8-DD42-9AF2-7C082F423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338" y="8082930"/>
              <a:ext cx="2867313" cy="1521541"/>
            </a:xfrm>
            <a:custGeom>
              <a:avLst/>
              <a:gdLst>
                <a:gd name="T0" fmla="*/ 2240 w 2301"/>
                <a:gd name="T1" fmla="*/ 1209 h 1220"/>
                <a:gd name="T2" fmla="*/ 25 w 2301"/>
                <a:gd name="T3" fmla="*/ 76 h 1220"/>
                <a:gd name="T4" fmla="*/ 25 w 2301"/>
                <a:gd name="T5" fmla="*/ 76 h 1220"/>
                <a:gd name="T6" fmla="*/ 9 w 2301"/>
                <a:gd name="T7" fmla="*/ 26 h 1220"/>
                <a:gd name="T8" fmla="*/ 9 w 2301"/>
                <a:gd name="T9" fmla="*/ 26 h 1220"/>
                <a:gd name="T10" fmla="*/ 59 w 2301"/>
                <a:gd name="T11" fmla="*/ 10 h 1220"/>
                <a:gd name="T12" fmla="*/ 2274 w 2301"/>
                <a:gd name="T13" fmla="*/ 1143 h 1220"/>
                <a:gd name="T14" fmla="*/ 2274 w 2301"/>
                <a:gd name="T15" fmla="*/ 1143 h 1220"/>
                <a:gd name="T16" fmla="*/ 2290 w 2301"/>
                <a:gd name="T17" fmla="*/ 1193 h 1220"/>
                <a:gd name="T18" fmla="*/ 2290 w 2301"/>
                <a:gd name="T19" fmla="*/ 1193 h 1220"/>
                <a:gd name="T20" fmla="*/ 2240 w 2301"/>
                <a:gd name="T21" fmla="*/ 1209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1" h="1220">
                  <a:moveTo>
                    <a:pt x="2240" y="1209"/>
                  </a:moveTo>
                  <a:lnTo>
                    <a:pt x="25" y="76"/>
                  </a:lnTo>
                  <a:lnTo>
                    <a:pt x="25" y="76"/>
                  </a:lnTo>
                  <a:cubicBezTo>
                    <a:pt x="7" y="66"/>
                    <a:pt x="0" y="44"/>
                    <a:pt x="9" y="26"/>
                  </a:cubicBezTo>
                  <a:lnTo>
                    <a:pt x="9" y="26"/>
                  </a:lnTo>
                  <a:cubicBezTo>
                    <a:pt x="18" y="8"/>
                    <a:pt x="41" y="0"/>
                    <a:pt x="59" y="10"/>
                  </a:cubicBezTo>
                  <a:lnTo>
                    <a:pt x="2274" y="1143"/>
                  </a:lnTo>
                  <a:lnTo>
                    <a:pt x="2274" y="1143"/>
                  </a:lnTo>
                  <a:cubicBezTo>
                    <a:pt x="2292" y="1153"/>
                    <a:pt x="2300" y="1175"/>
                    <a:pt x="2290" y="1193"/>
                  </a:cubicBezTo>
                  <a:lnTo>
                    <a:pt x="2290" y="1193"/>
                  </a:lnTo>
                  <a:cubicBezTo>
                    <a:pt x="2281" y="1212"/>
                    <a:pt x="2259" y="1219"/>
                    <a:pt x="2240" y="120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47FCAD5-1686-1F45-BD93-97D440E4D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2537" y="9082644"/>
              <a:ext cx="926446" cy="812386"/>
            </a:xfrm>
            <a:custGeom>
              <a:avLst/>
              <a:gdLst>
                <a:gd name="connsiteX0" fmla="*/ 0 w 926446"/>
                <a:gd name="connsiteY0" fmla="*/ 192251 h 812386"/>
                <a:gd name="connsiteX1" fmla="*/ 576610 w 926446"/>
                <a:gd name="connsiteY1" fmla="*/ 489197 h 812386"/>
                <a:gd name="connsiteX2" fmla="*/ 651172 w 926446"/>
                <a:gd name="connsiteY2" fmla="*/ 812234 h 812386"/>
                <a:gd name="connsiteX3" fmla="*/ 461040 w 926446"/>
                <a:gd name="connsiteY3" fmla="*/ 699171 h 812386"/>
                <a:gd name="connsiteX4" fmla="*/ 197588 w 926446"/>
                <a:gd name="connsiteY4" fmla="*/ 387316 h 812386"/>
                <a:gd name="connsiteX5" fmla="*/ 218714 w 926446"/>
                <a:gd name="connsiteY5" fmla="*/ 560016 h 812386"/>
                <a:gd name="connsiteX6" fmla="*/ 69590 w 926446"/>
                <a:gd name="connsiteY6" fmla="*/ 476772 h 812386"/>
                <a:gd name="connsiteX7" fmla="*/ 311928 w 926446"/>
                <a:gd name="connsiteY7" fmla="*/ 0 h 812386"/>
                <a:gd name="connsiteX8" fmla="*/ 466772 w 926446"/>
                <a:gd name="connsiteY8" fmla="*/ 72097 h 812386"/>
                <a:gd name="connsiteX9" fmla="*/ 313176 w 926446"/>
                <a:gd name="connsiteY9" fmla="*/ 156624 h 812386"/>
                <a:gd name="connsiteX10" fmla="*/ 722764 w 926446"/>
                <a:gd name="connsiteY10" fmla="*/ 186457 h 812386"/>
                <a:gd name="connsiteX11" fmla="*/ 926310 w 926446"/>
                <a:gd name="connsiteY11" fmla="*/ 275957 h 812386"/>
                <a:gd name="connsiteX12" fmla="*/ 619118 w 926446"/>
                <a:gd name="connsiteY12" fmla="*/ 405234 h 812386"/>
                <a:gd name="connsiteX13" fmla="*/ 38452 w 926446"/>
                <a:gd name="connsiteY13" fmla="*/ 109388 h 81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6446" h="812386">
                  <a:moveTo>
                    <a:pt x="0" y="192251"/>
                  </a:moveTo>
                  <a:lnTo>
                    <a:pt x="576610" y="489197"/>
                  </a:lnTo>
                  <a:cubicBezTo>
                    <a:pt x="581582" y="509076"/>
                    <a:pt x="648688" y="806021"/>
                    <a:pt x="651172" y="812234"/>
                  </a:cubicBezTo>
                  <a:cubicBezTo>
                    <a:pt x="652416" y="817204"/>
                    <a:pt x="461040" y="699171"/>
                    <a:pt x="461040" y="699171"/>
                  </a:cubicBezTo>
                  <a:lnTo>
                    <a:pt x="197588" y="387316"/>
                  </a:lnTo>
                  <a:lnTo>
                    <a:pt x="218714" y="560016"/>
                  </a:lnTo>
                  <a:lnTo>
                    <a:pt x="69590" y="476772"/>
                  </a:lnTo>
                  <a:close/>
                  <a:moveTo>
                    <a:pt x="311928" y="0"/>
                  </a:moveTo>
                  <a:lnTo>
                    <a:pt x="466772" y="72097"/>
                  </a:lnTo>
                  <a:lnTo>
                    <a:pt x="313176" y="156624"/>
                  </a:lnTo>
                  <a:lnTo>
                    <a:pt x="722764" y="186457"/>
                  </a:lnTo>
                  <a:cubicBezTo>
                    <a:pt x="722764" y="186457"/>
                    <a:pt x="932554" y="274714"/>
                    <a:pt x="926310" y="275957"/>
                  </a:cubicBezTo>
                  <a:cubicBezTo>
                    <a:pt x="921314" y="277200"/>
                    <a:pt x="639098" y="396533"/>
                    <a:pt x="619118" y="405234"/>
                  </a:cubicBezTo>
                  <a:lnTo>
                    <a:pt x="38452" y="10938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60B1EEA-E072-3748-A094-6DBC36C6BCE3}"/>
              </a:ext>
            </a:extLst>
          </p:cNvPr>
          <p:cNvSpPr/>
          <p:nvPr/>
        </p:nvSpPr>
        <p:spPr>
          <a:xfrm>
            <a:off x="6536606" y="1802636"/>
            <a:ext cx="1077205" cy="1077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56FDDC8-C3C1-D74E-BF22-DFE41D8C0BF6}"/>
              </a:ext>
            </a:extLst>
          </p:cNvPr>
          <p:cNvSpPr/>
          <p:nvPr/>
        </p:nvSpPr>
        <p:spPr>
          <a:xfrm>
            <a:off x="6536606" y="3484687"/>
            <a:ext cx="1077205" cy="10772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7D3703-54F3-9C42-A32D-20B1165A848C}"/>
              </a:ext>
            </a:extLst>
          </p:cNvPr>
          <p:cNvSpPr/>
          <p:nvPr/>
        </p:nvSpPr>
        <p:spPr>
          <a:xfrm>
            <a:off x="6536606" y="5166738"/>
            <a:ext cx="1077205" cy="10772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89835C2D-9294-3640-B58E-3D05A38BB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412" y="5425482"/>
            <a:ext cx="573592" cy="559716"/>
          </a:xfrm>
          <a:custGeom>
            <a:avLst/>
            <a:gdLst>
              <a:gd name="connsiteX0" fmla="*/ 375077 w 517152"/>
              <a:gd name="connsiteY0" fmla="*/ 398262 h 504641"/>
              <a:gd name="connsiteX1" fmla="*/ 386006 w 517152"/>
              <a:gd name="connsiteY1" fmla="*/ 398262 h 504641"/>
              <a:gd name="connsiteX2" fmla="*/ 400173 w 517152"/>
              <a:gd name="connsiteY2" fmla="*/ 406818 h 504641"/>
              <a:gd name="connsiteX3" fmla="*/ 409483 w 517152"/>
              <a:gd name="connsiteY3" fmla="*/ 422708 h 504641"/>
              <a:gd name="connsiteX4" fmla="*/ 421221 w 517152"/>
              <a:gd name="connsiteY4" fmla="*/ 429635 h 504641"/>
              <a:gd name="connsiteX5" fmla="*/ 432959 w 517152"/>
              <a:gd name="connsiteY5" fmla="*/ 422708 h 504641"/>
              <a:gd name="connsiteX6" fmla="*/ 442269 w 517152"/>
              <a:gd name="connsiteY6" fmla="*/ 406818 h 504641"/>
              <a:gd name="connsiteX7" fmla="*/ 456436 w 517152"/>
              <a:gd name="connsiteY7" fmla="*/ 398262 h 504641"/>
              <a:gd name="connsiteX8" fmla="*/ 467770 w 517152"/>
              <a:gd name="connsiteY8" fmla="*/ 398262 h 504641"/>
              <a:gd name="connsiteX9" fmla="*/ 512295 w 517152"/>
              <a:gd name="connsiteY9" fmla="*/ 440636 h 504641"/>
              <a:gd name="connsiteX10" fmla="*/ 517152 w 517152"/>
              <a:gd name="connsiteY10" fmla="*/ 496862 h 504641"/>
              <a:gd name="connsiteX11" fmla="*/ 510676 w 517152"/>
              <a:gd name="connsiteY11" fmla="*/ 504603 h 504641"/>
              <a:gd name="connsiteX12" fmla="*/ 502985 w 517152"/>
              <a:gd name="connsiteY12" fmla="*/ 498084 h 504641"/>
              <a:gd name="connsiteX13" fmla="*/ 498128 w 517152"/>
              <a:gd name="connsiteY13" fmla="*/ 442265 h 504641"/>
              <a:gd name="connsiteX14" fmla="*/ 467770 w 517152"/>
              <a:gd name="connsiteY14" fmla="*/ 412930 h 504641"/>
              <a:gd name="connsiteX15" fmla="*/ 456436 w 517152"/>
              <a:gd name="connsiteY15" fmla="*/ 412930 h 504641"/>
              <a:gd name="connsiteX16" fmla="*/ 454412 w 517152"/>
              <a:gd name="connsiteY16" fmla="*/ 414152 h 504641"/>
              <a:gd name="connsiteX17" fmla="*/ 445507 w 517152"/>
              <a:gd name="connsiteY17" fmla="*/ 430042 h 504641"/>
              <a:gd name="connsiteX18" fmla="*/ 421221 w 517152"/>
              <a:gd name="connsiteY18" fmla="*/ 443895 h 504641"/>
              <a:gd name="connsiteX19" fmla="*/ 397339 w 517152"/>
              <a:gd name="connsiteY19" fmla="*/ 430042 h 504641"/>
              <a:gd name="connsiteX20" fmla="*/ 387625 w 517152"/>
              <a:gd name="connsiteY20" fmla="*/ 414152 h 504641"/>
              <a:gd name="connsiteX21" fmla="*/ 386006 w 517152"/>
              <a:gd name="connsiteY21" fmla="*/ 412930 h 504641"/>
              <a:gd name="connsiteX22" fmla="*/ 375077 w 517152"/>
              <a:gd name="connsiteY22" fmla="*/ 412930 h 504641"/>
              <a:gd name="connsiteX23" fmla="*/ 344314 w 517152"/>
              <a:gd name="connsiteY23" fmla="*/ 427598 h 504641"/>
              <a:gd name="connsiteX24" fmla="*/ 337838 w 517152"/>
              <a:gd name="connsiteY24" fmla="*/ 435746 h 504641"/>
              <a:gd name="connsiteX25" fmla="*/ 298170 w 517152"/>
              <a:gd name="connsiteY25" fmla="*/ 501344 h 504641"/>
              <a:gd name="connsiteX26" fmla="*/ 292098 w 517152"/>
              <a:gd name="connsiteY26" fmla="*/ 504603 h 504641"/>
              <a:gd name="connsiteX27" fmla="*/ 288051 w 517152"/>
              <a:gd name="connsiteY27" fmla="*/ 503788 h 504641"/>
              <a:gd name="connsiteX28" fmla="*/ 285622 w 517152"/>
              <a:gd name="connsiteY28" fmla="*/ 494010 h 504641"/>
              <a:gd name="connsiteX29" fmla="*/ 326909 w 517152"/>
              <a:gd name="connsiteY29" fmla="*/ 426783 h 504641"/>
              <a:gd name="connsiteX30" fmla="*/ 332980 w 517152"/>
              <a:gd name="connsiteY30" fmla="*/ 418634 h 504641"/>
              <a:gd name="connsiteX31" fmla="*/ 375077 w 517152"/>
              <a:gd name="connsiteY31" fmla="*/ 398262 h 504641"/>
              <a:gd name="connsiteX32" fmla="*/ 49015 w 517152"/>
              <a:gd name="connsiteY32" fmla="*/ 398262 h 504641"/>
              <a:gd name="connsiteX33" fmla="*/ 60754 w 517152"/>
              <a:gd name="connsiteY33" fmla="*/ 398262 h 504641"/>
              <a:gd name="connsiteX34" fmla="*/ 74516 w 517152"/>
              <a:gd name="connsiteY34" fmla="*/ 406818 h 504641"/>
              <a:gd name="connsiteX35" fmla="*/ 84231 w 517152"/>
              <a:gd name="connsiteY35" fmla="*/ 422708 h 504641"/>
              <a:gd name="connsiteX36" fmla="*/ 95969 w 517152"/>
              <a:gd name="connsiteY36" fmla="*/ 429635 h 504641"/>
              <a:gd name="connsiteX37" fmla="*/ 107303 w 517152"/>
              <a:gd name="connsiteY37" fmla="*/ 422708 h 504641"/>
              <a:gd name="connsiteX38" fmla="*/ 116612 w 517152"/>
              <a:gd name="connsiteY38" fmla="*/ 406818 h 504641"/>
              <a:gd name="connsiteX39" fmla="*/ 131184 w 517152"/>
              <a:gd name="connsiteY39" fmla="*/ 398262 h 504641"/>
              <a:gd name="connsiteX40" fmla="*/ 142113 w 517152"/>
              <a:gd name="connsiteY40" fmla="*/ 398262 h 504641"/>
              <a:gd name="connsiteX41" fmla="*/ 183805 w 517152"/>
              <a:gd name="connsiteY41" fmla="*/ 418634 h 504641"/>
              <a:gd name="connsiteX42" fmla="*/ 190281 w 517152"/>
              <a:gd name="connsiteY42" fmla="*/ 426783 h 504641"/>
              <a:gd name="connsiteX43" fmla="*/ 231163 w 517152"/>
              <a:gd name="connsiteY43" fmla="*/ 494010 h 504641"/>
              <a:gd name="connsiteX44" fmla="*/ 228735 w 517152"/>
              <a:gd name="connsiteY44" fmla="*/ 503788 h 504641"/>
              <a:gd name="connsiteX45" fmla="*/ 225092 w 517152"/>
              <a:gd name="connsiteY45" fmla="*/ 504603 h 504641"/>
              <a:gd name="connsiteX46" fmla="*/ 219020 w 517152"/>
              <a:gd name="connsiteY46" fmla="*/ 501344 h 504641"/>
              <a:gd name="connsiteX47" fmla="*/ 178948 w 517152"/>
              <a:gd name="connsiteY47" fmla="*/ 435746 h 504641"/>
              <a:gd name="connsiteX48" fmla="*/ 172471 w 517152"/>
              <a:gd name="connsiteY48" fmla="*/ 427598 h 504641"/>
              <a:gd name="connsiteX49" fmla="*/ 142113 w 517152"/>
              <a:gd name="connsiteY49" fmla="*/ 412930 h 504641"/>
              <a:gd name="connsiteX50" fmla="*/ 131184 w 517152"/>
              <a:gd name="connsiteY50" fmla="*/ 412930 h 504641"/>
              <a:gd name="connsiteX51" fmla="*/ 129160 w 517152"/>
              <a:gd name="connsiteY51" fmla="*/ 414152 h 504641"/>
              <a:gd name="connsiteX52" fmla="*/ 119851 w 517152"/>
              <a:gd name="connsiteY52" fmla="*/ 430042 h 504641"/>
              <a:gd name="connsiteX53" fmla="*/ 95969 w 517152"/>
              <a:gd name="connsiteY53" fmla="*/ 443895 h 504641"/>
              <a:gd name="connsiteX54" fmla="*/ 71683 w 517152"/>
              <a:gd name="connsiteY54" fmla="*/ 430042 h 504641"/>
              <a:gd name="connsiteX55" fmla="*/ 62373 w 517152"/>
              <a:gd name="connsiteY55" fmla="*/ 414152 h 504641"/>
              <a:gd name="connsiteX56" fmla="*/ 60754 w 517152"/>
              <a:gd name="connsiteY56" fmla="*/ 412930 h 504641"/>
              <a:gd name="connsiteX57" fmla="*/ 49420 w 517152"/>
              <a:gd name="connsiteY57" fmla="*/ 412930 h 504641"/>
              <a:gd name="connsiteX58" fmla="*/ 19062 w 517152"/>
              <a:gd name="connsiteY58" fmla="*/ 442265 h 504641"/>
              <a:gd name="connsiteX59" fmla="*/ 14205 w 517152"/>
              <a:gd name="connsiteY59" fmla="*/ 498084 h 504641"/>
              <a:gd name="connsiteX60" fmla="*/ 6514 w 517152"/>
              <a:gd name="connsiteY60" fmla="*/ 504603 h 504641"/>
              <a:gd name="connsiteX61" fmla="*/ 38 w 517152"/>
              <a:gd name="connsiteY61" fmla="*/ 496862 h 504641"/>
              <a:gd name="connsiteX62" fmla="*/ 4490 w 517152"/>
              <a:gd name="connsiteY62" fmla="*/ 440636 h 504641"/>
              <a:gd name="connsiteX63" fmla="*/ 49015 w 517152"/>
              <a:gd name="connsiteY63" fmla="*/ 398262 h 504641"/>
              <a:gd name="connsiteX64" fmla="*/ 420221 w 517152"/>
              <a:gd name="connsiteY64" fmla="*/ 307133 h 504641"/>
              <a:gd name="connsiteX65" fmla="*/ 382125 w 517152"/>
              <a:gd name="connsiteY65" fmla="*/ 345375 h 504641"/>
              <a:gd name="connsiteX66" fmla="*/ 420221 w 517152"/>
              <a:gd name="connsiteY66" fmla="*/ 383618 h 504641"/>
              <a:gd name="connsiteX67" fmla="*/ 458316 w 517152"/>
              <a:gd name="connsiteY67" fmla="*/ 345375 h 504641"/>
              <a:gd name="connsiteX68" fmla="*/ 420221 w 517152"/>
              <a:gd name="connsiteY68" fmla="*/ 307133 h 504641"/>
              <a:gd name="connsiteX69" fmla="*/ 95181 w 517152"/>
              <a:gd name="connsiteY69" fmla="*/ 307133 h 504641"/>
              <a:gd name="connsiteX70" fmla="*/ 56681 w 517152"/>
              <a:gd name="connsiteY70" fmla="*/ 345375 h 504641"/>
              <a:gd name="connsiteX71" fmla="*/ 95181 w 517152"/>
              <a:gd name="connsiteY71" fmla="*/ 383618 h 504641"/>
              <a:gd name="connsiteX72" fmla="*/ 133277 w 517152"/>
              <a:gd name="connsiteY72" fmla="*/ 345375 h 504641"/>
              <a:gd name="connsiteX73" fmla="*/ 95181 w 517152"/>
              <a:gd name="connsiteY73" fmla="*/ 307133 h 504641"/>
              <a:gd name="connsiteX74" fmla="*/ 420221 w 517152"/>
              <a:gd name="connsiteY74" fmla="*/ 292893 h 504641"/>
              <a:gd name="connsiteX75" fmla="*/ 472501 w 517152"/>
              <a:gd name="connsiteY75" fmla="*/ 345375 h 504641"/>
              <a:gd name="connsiteX76" fmla="*/ 420221 w 517152"/>
              <a:gd name="connsiteY76" fmla="*/ 397857 h 504641"/>
              <a:gd name="connsiteX77" fmla="*/ 367535 w 517152"/>
              <a:gd name="connsiteY77" fmla="*/ 345375 h 504641"/>
              <a:gd name="connsiteX78" fmla="*/ 420221 w 517152"/>
              <a:gd name="connsiteY78" fmla="*/ 292893 h 504641"/>
              <a:gd name="connsiteX79" fmla="*/ 95181 w 517152"/>
              <a:gd name="connsiteY79" fmla="*/ 292893 h 504641"/>
              <a:gd name="connsiteX80" fmla="*/ 147462 w 517152"/>
              <a:gd name="connsiteY80" fmla="*/ 345375 h 504641"/>
              <a:gd name="connsiteX81" fmla="*/ 95181 w 517152"/>
              <a:gd name="connsiteY81" fmla="*/ 397857 h 504641"/>
              <a:gd name="connsiteX82" fmla="*/ 42496 w 517152"/>
              <a:gd name="connsiteY82" fmla="*/ 345375 h 504641"/>
              <a:gd name="connsiteX83" fmla="*/ 95181 w 517152"/>
              <a:gd name="connsiteY83" fmla="*/ 292893 h 504641"/>
              <a:gd name="connsiteX84" fmla="*/ 257898 w 517152"/>
              <a:gd name="connsiteY84" fmla="*/ 89298 h 504641"/>
              <a:gd name="connsiteX85" fmla="*/ 272487 w 517152"/>
              <a:gd name="connsiteY85" fmla="*/ 103887 h 504641"/>
              <a:gd name="connsiteX86" fmla="*/ 257898 w 517152"/>
              <a:gd name="connsiteY86" fmla="*/ 119264 h 504641"/>
              <a:gd name="connsiteX87" fmla="*/ 242521 w 517152"/>
              <a:gd name="connsiteY87" fmla="*/ 103887 h 504641"/>
              <a:gd name="connsiteX88" fmla="*/ 257898 w 517152"/>
              <a:gd name="connsiteY88" fmla="*/ 89298 h 504641"/>
              <a:gd name="connsiteX89" fmla="*/ 196980 w 517152"/>
              <a:gd name="connsiteY89" fmla="*/ 89298 h 504641"/>
              <a:gd name="connsiteX90" fmla="*/ 211761 w 517152"/>
              <a:gd name="connsiteY90" fmla="*/ 103887 h 504641"/>
              <a:gd name="connsiteX91" fmla="*/ 196980 w 517152"/>
              <a:gd name="connsiteY91" fmla="*/ 119264 h 504641"/>
              <a:gd name="connsiteX92" fmla="*/ 181800 w 517152"/>
              <a:gd name="connsiteY92" fmla="*/ 103887 h 504641"/>
              <a:gd name="connsiteX93" fmla="*/ 196980 w 517152"/>
              <a:gd name="connsiteY93" fmla="*/ 89298 h 504641"/>
              <a:gd name="connsiteX94" fmla="*/ 134073 w 517152"/>
              <a:gd name="connsiteY94" fmla="*/ 89298 h 504641"/>
              <a:gd name="connsiteX95" fmla="*/ 149253 w 517152"/>
              <a:gd name="connsiteY95" fmla="*/ 103887 h 504641"/>
              <a:gd name="connsiteX96" fmla="*/ 134073 w 517152"/>
              <a:gd name="connsiteY96" fmla="*/ 119264 h 504641"/>
              <a:gd name="connsiteX97" fmla="*/ 119292 w 517152"/>
              <a:gd name="connsiteY97" fmla="*/ 103887 h 504641"/>
              <a:gd name="connsiteX98" fmla="*/ 134073 w 517152"/>
              <a:gd name="connsiteY98" fmla="*/ 89298 h 504641"/>
              <a:gd name="connsiteX99" fmla="*/ 374112 w 517152"/>
              <a:gd name="connsiteY99" fmla="*/ 45456 h 504641"/>
              <a:gd name="connsiteX100" fmla="*/ 470715 w 517152"/>
              <a:gd name="connsiteY100" fmla="*/ 155971 h 504641"/>
              <a:gd name="connsiteX101" fmla="*/ 470715 w 517152"/>
              <a:gd name="connsiteY101" fmla="*/ 160019 h 504641"/>
              <a:gd name="connsiteX102" fmla="*/ 371271 w 517152"/>
              <a:gd name="connsiteY102" fmla="*/ 270937 h 504641"/>
              <a:gd name="connsiteX103" fmla="*/ 371271 w 517152"/>
              <a:gd name="connsiteY103" fmla="*/ 305751 h 504641"/>
              <a:gd name="connsiteX104" fmla="*/ 365182 w 517152"/>
              <a:gd name="connsiteY104" fmla="*/ 316276 h 504641"/>
              <a:gd name="connsiteX105" fmla="*/ 359906 w 517152"/>
              <a:gd name="connsiteY105" fmla="*/ 317490 h 504641"/>
              <a:gd name="connsiteX106" fmla="*/ 353005 w 517152"/>
              <a:gd name="connsiteY106" fmla="*/ 315062 h 504641"/>
              <a:gd name="connsiteX107" fmla="*/ 300645 w 517152"/>
              <a:gd name="connsiteY107" fmla="*/ 273366 h 504641"/>
              <a:gd name="connsiteX108" fmla="*/ 296180 w 517152"/>
              <a:gd name="connsiteY108" fmla="*/ 271747 h 504641"/>
              <a:gd name="connsiteX109" fmla="*/ 255590 w 517152"/>
              <a:gd name="connsiteY109" fmla="*/ 271747 h 504641"/>
              <a:gd name="connsiteX110" fmla="*/ 199171 w 517152"/>
              <a:gd name="connsiteY110" fmla="*/ 256769 h 504641"/>
              <a:gd name="connsiteX111" fmla="*/ 196329 w 517152"/>
              <a:gd name="connsiteY111" fmla="*/ 247053 h 504641"/>
              <a:gd name="connsiteX112" fmla="*/ 206477 w 517152"/>
              <a:gd name="connsiteY112" fmla="*/ 244219 h 504641"/>
              <a:gd name="connsiteX113" fmla="*/ 255590 w 517152"/>
              <a:gd name="connsiteY113" fmla="*/ 257578 h 504641"/>
              <a:gd name="connsiteX114" fmla="*/ 296180 w 517152"/>
              <a:gd name="connsiteY114" fmla="*/ 257578 h 504641"/>
              <a:gd name="connsiteX115" fmla="*/ 309574 w 517152"/>
              <a:gd name="connsiteY115" fmla="*/ 262031 h 504641"/>
              <a:gd name="connsiteX116" fmla="*/ 357064 w 517152"/>
              <a:gd name="connsiteY116" fmla="*/ 300084 h 504641"/>
              <a:gd name="connsiteX117" fmla="*/ 357064 w 517152"/>
              <a:gd name="connsiteY117" fmla="*/ 269318 h 504641"/>
              <a:gd name="connsiteX118" fmla="*/ 368429 w 517152"/>
              <a:gd name="connsiteY118" fmla="*/ 257173 h 504641"/>
              <a:gd name="connsiteX119" fmla="*/ 456509 w 517152"/>
              <a:gd name="connsiteY119" fmla="*/ 160019 h 504641"/>
              <a:gd name="connsiteX120" fmla="*/ 456509 w 517152"/>
              <a:gd name="connsiteY120" fmla="*/ 155971 h 504641"/>
              <a:gd name="connsiteX121" fmla="*/ 371677 w 517152"/>
              <a:gd name="connsiteY121" fmla="*/ 59625 h 504641"/>
              <a:gd name="connsiteX122" fmla="*/ 365588 w 517152"/>
              <a:gd name="connsiteY122" fmla="*/ 51529 h 504641"/>
              <a:gd name="connsiteX123" fmla="*/ 374112 w 517152"/>
              <a:gd name="connsiteY123" fmla="*/ 45456 h 504641"/>
              <a:gd name="connsiteX124" fmla="*/ 148914 w 517152"/>
              <a:gd name="connsiteY124" fmla="*/ 13763 h 504641"/>
              <a:gd name="connsiteX125" fmla="*/ 51717 w 517152"/>
              <a:gd name="connsiteY125" fmla="*/ 111728 h 504641"/>
              <a:gd name="connsiteX126" fmla="*/ 51717 w 517152"/>
              <a:gd name="connsiteY126" fmla="*/ 115372 h 504641"/>
              <a:gd name="connsiteX127" fmla="*/ 139194 w 517152"/>
              <a:gd name="connsiteY127" fmla="*/ 212122 h 504641"/>
              <a:gd name="connsiteX128" fmla="*/ 150534 w 517152"/>
              <a:gd name="connsiteY128" fmla="*/ 224671 h 504641"/>
              <a:gd name="connsiteX129" fmla="*/ 150534 w 517152"/>
              <a:gd name="connsiteY129" fmla="*/ 255437 h 504641"/>
              <a:gd name="connsiteX130" fmla="*/ 197918 w 517152"/>
              <a:gd name="connsiteY130" fmla="*/ 217384 h 504641"/>
              <a:gd name="connsiteX131" fmla="*/ 211283 w 517152"/>
              <a:gd name="connsiteY131" fmla="*/ 212931 h 504641"/>
              <a:gd name="connsiteX132" fmla="*/ 251782 w 517152"/>
              <a:gd name="connsiteY132" fmla="*/ 212931 h 504641"/>
              <a:gd name="connsiteX133" fmla="*/ 349384 w 517152"/>
              <a:gd name="connsiteY133" fmla="*/ 115372 h 504641"/>
              <a:gd name="connsiteX134" fmla="*/ 349384 w 517152"/>
              <a:gd name="connsiteY134" fmla="*/ 111728 h 504641"/>
              <a:gd name="connsiteX135" fmla="*/ 251782 w 517152"/>
              <a:gd name="connsiteY135" fmla="*/ 13763 h 504641"/>
              <a:gd name="connsiteX136" fmla="*/ 148914 w 517152"/>
              <a:gd name="connsiteY136" fmla="*/ 0 h 504641"/>
              <a:gd name="connsiteX137" fmla="*/ 251782 w 517152"/>
              <a:gd name="connsiteY137" fmla="*/ 0 h 504641"/>
              <a:gd name="connsiteX138" fmla="*/ 363559 w 517152"/>
              <a:gd name="connsiteY138" fmla="*/ 111728 h 504641"/>
              <a:gd name="connsiteX139" fmla="*/ 363559 w 517152"/>
              <a:gd name="connsiteY139" fmla="*/ 115372 h 504641"/>
              <a:gd name="connsiteX140" fmla="*/ 251782 w 517152"/>
              <a:gd name="connsiteY140" fmla="*/ 227100 h 504641"/>
              <a:gd name="connsiteX141" fmla="*/ 211283 w 517152"/>
              <a:gd name="connsiteY141" fmla="*/ 227100 h 504641"/>
              <a:gd name="connsiteX142" fmla="*/ 206828 w 517152"/>
              <a:gd name="connsiteY142" fmla="*/ 228719 h 504641"/>
              <a:gd name="connsiteX143" fmla="*/ 154584 w 517152"/>
              <a:gd name="connsiteY143" fmla="*/ 270415 h 504641"/>
              <a:gd name="connsiteX144" fmla="*/ 147699 w 517152"/>
              <a:gd name="connsiteY144" fmla="*/ 272843 h 504641"/>
              <a:gd name="connsiteX145" fmla="*/ 142839 w 517152"/>
              <a:gd name="connsiteY145" fmla="*/ 271629 h 504641"/>
              <a:gd name="connsiteX146" fmla="*/ 136360 w 517152"/>
              <a:gd name="connsiteY146" fmla="*/ 261509 h 504641"/>
              <a:gd name="connsiteX147" fmla="*/ 136360 w 517152"/>
              <a:gd name="connsiteY147" fmla="*/ 226695 h 504641"/>
              <a:gd name="connsiteX148" fmla="*/ 37137 w 517152"/>
              <a:gd name="connsiteY148" fmla="*/ 115372 h 504641"/>
              <a:gd name="connsiteX149" fmla="*/ 37137 w 517152"/>
              <a:gd name="connsiteY149" fmla="*/ 111728 h 504641"/>
              <a:gd name="connsiteX150" fmla="*/ 148914 w 517152"/>
              <a:gd name="connsiteY150" fmla="*/ 0 h 50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517152" h="504641">
                <a:moveTo>
                  <a:pt x="375077" y="398262"/>
                </a:moveTo>
                <a:lnTo>
                  <a:pt x="386006" y="398262"/>
                </a:lnTo>
                <a:cubicBezTo>
                  <a:pt x="391673" y="398262"/>
                  <a:pt x="397339" y="401522"/>
                  <a:pt x="400173" y="406818"/>
                </a:cubicBezTo>
                <a:lnTo>
                  <a:pt x="409483" y="422708"/>
                </a:lnTo>
                <a:cubicBezTo>
                  <a:pt x="411911" y="427190"/>
                  <a:pt x="416364" y="429635"/>
                  <a:pt x="421221" y="429635"/>
                </a:cubicBezTo>
                <a:cubicBezTo>
                  <a:pt x="426078" y="429635"/>
                  <a:pt x="430531" y="427190"/>
                  <a:pt x="432959" y="422708"/>
                </a:cubicBezTo>
                <a:lnTo>
                  <a:pt x="442269" y="406818"/>
                </a:lnTo>
                <a:cubicBezTo>
                  <a:pt x="445103" y="401522"/>
                  <a:pt x="450769" y="398262"/>
                  <a:pt x="456436" y="398262"/>
                </a:cubicBezTo>
                <a:lnTo>
                  <a:pt x="467770" y="398262"/>
                </a:lnTo>
                <a:cubicBezTo>
                  <a:pt x="490437" y="398670"/>
                  <a:pt x="510271" y="417412"/>
                  <a:pt x="512295" y="440636"/>
                </a:cubicBezTo>
                <a:lnTo>
                  <a:pt x="517152" y="496862"/>
                </a:lnTo>
                <a:cubicBezTo>
                  <a:pt x="517152" y="500936"/>
                  <a:pt x="514724" y="504603"/>
                  <a:pt x="510676" y="504603"/>
                </a:cubicBezTo>
                <a:cubicBezTo>
                  <a:pt x="506628" y="505011"/>
                  <a:pt x="503390" y="502159"/>
                  <a:pt x="502985" y="498084"/>
                </a:cubicBezTo>
                <a:lnTo>
                  <a:pt x="498128" y="442265"/>
                </a:lnTo>
                <a:cubicBezTo>
                  <a:pt x="496509" y="425968"/>
                  <a:pt x="483151" y="412930"/>
                  <a:pt x="467770" y="412930"/>
                </a:cubicBezTo>
                <a:lnTo>
                  <a:pt x="456436" y="412930"/>
                </a:lnTo>
                <a:cubicBezTo>
                  <a:pt x="455222" y="412930"/>
                  <a:pt x="454817" y="413337"/>
                  <a:pt x="454412" y="414152"/>
                </a:cubicBezTo>
                <a:lnTo>
                  <a:pt x="445507" y="430042"/>
                </a:lnTo>
                <a:cubicBezTo>
                  <a:pt x="440245" y="438599"/>
                  <a:pt x="431340" y="443895"/>
                  <a:pt x="421221" y="443895"/>
                </a:cubicBezTo>
                <a:cubicBezTo>
                  <a:pt x="411102" y="443895"/>
                  <a:pt x="402197" y="438599"/>
                  <a:pt x="397339" y="430042"/>
                </a:cubicBezTo>
                <a:lnTo>
                  <a:pt x="387625" y="414152"/>
                </a:lnTo>
                <a:cubicBezTo>
                  <a:pt x="387625" y="413337"/>
                  <a:pt x="386815" y="412930"/>
                  <a:pt x="386006" y="412930"/>
                </a:cubicBezTo>
                <a:lnTo>
                  <a:pt x="375077" y="412930"/>
                </a:lnTo>
                <a:cubicBezTo>
                  <a:pt x="362934" y="412930"/>
                  <a:pt x="351600" y="418227"/>
                  <a:pt x="344314" y="427598"/>
                </a:cubicBezTo>
                <a:lnTo>
                  <a:pt x="337838" y="435746"/>
                </a:lnTo>
                <a:cubicBezTo>
                  <a:pt x="333385" y="441451"/>
                  <a:pt x="311527" y="478120"/>
                  <a:pt x="298170" y="501344"/>
                </a:cubicBezTo>
                <a:cubicBezTo>
                  <a:pt x="296956" y="503381"/>
                  <a:pt x="294527" y="504603"/>
                  <a:pt x="292098" y="504603"/>
                </a:cubicBezTo>
                <a:cubicBezTo>
                  <a:pt x="290884" y="504603"/>
                  <a:pt x="289265" y="504603"/>
                  <a:pt x="288051" y="503788"/>
                </a:cubicBezTo>
                <a:cubicBezTo>
                  <a:pt x="284812" y="501751"/>
                  <a:pt x="283598" y="497270"/>
                  <a:pt x="285622" y="494010"/>
                </a:cubicBezTo>
                <a:cubicBezTo>
                  <a:pt x="289265" y="487898"/>
                  <a:pt x="320028" y="434932"/>
                  <a:pt x="326909" y="426783"/>
                </a:cubicBezTo>
                <a:lnTo>
                  <a:pt x="332980" y="418634"/>
                </a:lnTo>
                <a:cubicBezTo>
                  <a:pt x="343504" y="405596"/>
                  <a:pt x="358481" y="398262"/>
                  <a:pt x="375077" y="398262"/>
                </a:cubicBezTo>
                <a:close/>
                <a:moveTo>
                  <a:pt x="49015" y="398262"/>
                </a:moveTo>
                <a:lnTo>
                  <a:pt x="60754" y="398262"/>
                </a:lnTo>
                <a:cubicBezTo>
                  <a:pt x="66421" y="398262"/>
                  <a:pt x="72087" y="401522"/>
                  <a:pt x="74516" y="406818"/>
                </a:cubicBezTo>
                <a:lnTo>
                  <a:pt x="84231" y="422708"/>
                </a:lnTo>
                <a:cubicBezTo>
                  <a:pt x="86659" y="427190"/>
                  <a:pt x="91112" y="429635"/>
                  <a:pt x="95969" y="429635"/>
                </a:cubicBezTo>
                <a:cubicBezTo>
                  <a:pt x="100826" y="429635"/>
                  <a:pt x="104874" y="427190"/>
                  <a:pt x="107303" y="422708"/>
                </a:cubicBezTo>
                <a:lnTo>
                  <a:pt x="116612" y="406818"/>
                </a:lnTo>
                <a:cubicBezTo>
                  <a:pt x="119851" y="401522"/>
                  <a:pt x="125113" y="398262"/>
                  <a:pt x="131184" y="398262"/>
                </a:cubicBezTo>
                <a:lnTo>
                  <a:pt x="142113" y="398262"/>
                </a:lnTo>
                <a:cubicBezTo>
                  <a:pt x="158304" y="398262"/>
                  <a:pt x="173686" y="405596"/>
                  <a:pt x="183805" y="418634"/>
                </a:cubicBezTo>
                <a:lnTo>
                  <a:pt x="190281" y="426783"/>
                </a:lnTo>
                <a:cubicBezTo>
                  <a:pt x="196758" y="434932"/>
                  <a:pt x="227925" y="487898"/>
                  <a:pt x="231163" y="494010"/>
                </a:cubicBezTo>
                <a:cubicBezTo>
                  <a:pt x="233187" y="497270"/>
                  <a:pt x="231973" y="501751"/>
                  <a:pt x="228735" y="503788"/>
                </a:cubicBezTo>
                <a:cubicBezTo>
                  <a:pt x="227520" y="504603"/>
                  <a:pt x="226306" y="504603"/>
                  <a:pt x="225092" y="504603"/>
                </a:cubicBezTo>
                <a:cubicBezTo>
                  <a:pt x="222663" y="504603"/>
                  <a:pt x="220234" y="503381"/>
                  <a:pt x="219020" y="501344"/>
                </a:cubicBezTo>
                <a:cubicBezTo>
                  <a:pt x="205258" y="478120"/>
                  <a:pt x="183400" y="441451"/>
                  <a:pt x="178948" y="435746"/>
                </a:cubicBezTo>
                <a:lnTo>
                  <a:pt x="172471" y="427598"/>
                </a:lnTo>
                <a:cubicBezTo>
                  <a:pt x="165185" y="418227"/>
                  <a:pt x="153852" y="412930"/>
                  <a:pt x="142113" y="412930"/>
                </a:cubicBezTo>
                <a:lnTo>
                  <a:pt x="131184" y="412930"/>
                </a:lnTo>
                <a:cubicBezTo>
                  <a:pt x="130375" y="412930"/>
                  <a:pt x="129565" y="413337"/>
                  <a:pt x="129160" y="414152"/>
                </a:cubicBezTo>
                <a:lnTo>
                  <a:pt x="119851" y="430042"/>
                </a:lnTo>
                <a:cubicBezTo>
                  <a:pt x="114589" y="438599"/>
                  <a:pt x="106088" y="443895"/>
                  <a:pt x="95969" y="443895"/>
                </a:cubicBezTo>
                <a:cubicBezTo>
                  <a:pt x="85850" y="443895"/>
                  <a:pt x="76945" y="438599"/>
                  <a:pt x="71683" y="430042"/>
                </a:cubicBezTo>
                <a:lnTo>
                  <a:pt x="62373" y="414152"/>
                </a:lnTo>
                <a:cubicBezTo>
                  <a:pt x="61968" y="413337"/>
                  <a:pt x="61159" y="412930"/>
                  <a:pt x="60754" y="412930"/>
                </a:cubicBezTo>
                <a:lnTo>
                  <a:pt x="49420" y="412930"/>
                </a:lnTo>
                <a:cubicBezTo>
                  <a:pt x="33634" y="412930"/>
                  <a:pt x="20276" y="425968"/>
                  <a:pt x="19062" y="442265"/>
                </a:cubicBezTo>
                <a:lnTo>
                  <a:pt x="14205" y="498084"/>
                </a:lnTo>
                <a:cubicBezTo>
                  <a:pt x="13800" y="502159"/>
                  <a:pt x="10562" y="505011"/>
                  <a:pt x="6514" y="504603"/>
                </a:cubicBezTo>
                <a:cubicBezTo>
                  <a:pt x="2466" y="504603"/>
                  <a:pt x="-367" y="500936"/>
                  <a:pt x="38" y="496862"/>
                </a:cubicBezTo>
                <a:lnTo>
                  <a:pt x="4490" y="440636"/>
                </a:lnTo>
                <a:cubicBezTo>
                  <a:pt x="6919" y="417412"/>
                  <a:pt x="26348" y="398670"/>
                  <a:pt x="49015" y="398262"/>
                </a:cubicBezTo>
                <a:close/>
                <a:moveTo>
                  <a:pt x="420221" y="307133"/>
                </a:moveTo>
                <a:cubicBezTo>
                  <a:pt x="399146" y="307133"/>
                  <a:pt x="382125" y="324627"/>
                  <a:pt x="382125" y="345375"/>
                </a:cubicBezTo>
                <a:cubicBezTo>
                  <a:pt x="382125" y="366531"/>
                  <a:pt x="399146" y="383618"/>
                  <a:pt x="420221" y="383618"/>
                </a:cubicBezTo>
                <a:cubicBezTo>
                  <a:pt x="441295" y="383618"/>
                  <a:pt x="458316" y="366531"/>
                  <a:pt x="458316" y="345375"/>
                </a:cubicBezTo>
                <a:cubicBezTo>
                  <a:pt x="458316" y="324627"/>
                  <a:pt x="441295" y="307133"/>
                  <a:pt x="420221" y="307133"/>
                </a:cubicBezTo>
                <a:close/>
                <a:moveTo>
                  <a:pt x="95181" y="307133"/>
                </a:moveTo>
                <a:cubicBezTo>
                  <a:pt x="73702" y="307133"/>
                  <a:pt x="56681" y="324627"/>
                  <a:pt x="56681" y="345375"/>
                </a:cubicBezTo>
                <a:cubicBezTo>
                  <a:pt x="56681" y="366531"/>
                  <a:pt x="73702" y="383618"/>
                  <a:pt x="95181" y="383618"/>
                </a:cubicBezTo>
                <a:cubicBezTo>
                  <a:pt x="116256" y="383618"/>
                  <a:pt x="133277" y="366531"/>
                  <a:pt x="133277" y="345375"/>
                </a:cubicBezTo>
                <a:cubicBezTo>
                  <a:pt x="133277" y="324627"/>
                  <a:pt x="116256" y="307133"/>
                  <a:pt x="95181" y="307133"/>
                </a:cubicBezTo>
                <a:close/>
                <a:moveTo>
                  <a:pt x="420221" y="292893"/>
                </a:moveTo>
                <a:cubicBezTo>
                  <a:pt x="448995" y="292893"/>
                  <a:pt x="472501" y="316083"/>
                  <a:pt x="472501" y="345375"/>
                </a:cubicBezTo>
                <a:cubicBezTo>
                  <a:pt x="472501" y="374261"/>
                  <a:pt x="448995" y="397857"/>
                  <a:pt x="420221" y="397857"/>
                </a:cubicBezTo>
                <a:cubicBezTo>
                  <a:pt x="391446" y="397857"/>
                  <a:pt x="367535" y="374261"/>
                  <a:pt x="367535" y="345375"/>
                </a:cubicBezTo>
                <a:cubicBezTo>
                  <a:pt x="367535" y="316083"/>
                  <a:pt x="391446" y="292893"/>
                  <a:pt x="420221" y="292893"/>
                </a:cubicBezTo>
                <a:close/>
                <a:moveTo>
                  <a:pt x="95181" y="292893"/>
                </a:moveTo>
                <a:cubicBezTo>
                  <a:pt x="123551" y="292893"/>
                  <a:pt x="147462" y="316083"/>
                  <a:pt x="147462" y="345375"/>
                </a:cubicBezTo>
                <a:cubicBezTo>
                  <a:pt x="147462" y="374261"/>
                  <a:pt x="123551" y="397857"/>
                  <a:pt x="95181" y="397857"/>
                </a:cubicBezTo>
                <a:cubicBezTo>
                  <a:pt x="66002" y="397857"/>
                  <a:pt x="42496" y="374261"/>
                  <a:pt x="42496" y="345375"/>
                </a:cubicBezTo>
                <a:cubicBezTo>
                  <a:pt x="42496" y="316083"/>
                  <a:pt x="66002" y="292893"/>
                  <a:pt x="95181" y="292893"/>
                </a:cubicBezTo>
                <a:close/>
                <a:moveTo>
                  <a:pt x="257898" y="89298"/>
                </a:moveTo>
                <a:cubicBezTo>
                  <a:pt x="265784" y="89298"/>
                  <a:pt x="272487" y="95607"/>
                  <a:pt x="272487" y="103887"/>
                </a:cubicBezTo>
                <a:cubicBezTo>
                  <a:pt x="272487" y="112167"/>
                  <a:pt x="265784" y="119264"/>
                  <a:pt x="257898" y="119264"/>
                </a:cubicBezTo>
                <a:cubicBezTo>
                  <a:pt x="249618" y="119264"/>
                  <a:pt x="242521" y="112167"/>
                  <a:pt x="242521" y="103887"/>
                </a:cubicBezTo>
                <a:cubicBezTo>
                  <a:pt x="242521" y="95607"/>
                  <a:pt x="249618" y="89298"/>
                  <a:pt x="257898" y="89298"/>
                </a:cubicBezTo>
                <a:close/>
                <a:moveTo>
                  <a:pt x="196980" y="89298"/>
                </a:moveTo>
                <a:cubicBezTo>
                  <a:pt x="205369" y="89298"/>
                  <a:pt x="211761" y="95607"/>
                  <a:pt x="211761" y="103887"/>
                </a:cubicBezTo>
                <a:cubicBezTo>
                  <a:pt x="211761" y="112167"/>
                  <a:pt x="205369" y="119264"/>
                  <a:pt x="196980" y="119264"/>
                </a:cubicBezTo>
                <a:cubicBezTo>
                  <a:pt x="188591" y="119264"/>
                  <a:pt x="181800" y="112167"/>
                  <a:pt x="181800" y="103887"/>
                </a:cubicBezTo>
                <a:cubicBezTo>
                  <a:pt x="181800" y="95607"/>
                  <a:pt x="188591" y="89298"/>
                  <a:pt x="196980" y="89298"/>
                </a:cubicBezTo>
                <a:close/>
                <a:moveTo>
                  <a:pt x="134073" y="89298"/>
                </a:moveTo>
                <a:cubicBezTo>
                  <a:pt x="142461" y="89298"/>
                  <a:pt x="149253" y="95607"/>
                  <a:pt x="149253" y="103887"/>
                </a:cubicBezTo>
                <a:cubicBezTo>
                  <a:pt x="149253" y="112167"/>
                  <a:pt x="142461" y="119264"/>
                  <a:pt x="134073" y="119264"/>
                </a:cubicBezTo>
                <a:cubicBezTo>
                  <a:pt x="125684" y="119264"/>
                  <a:pt x="119292" y="112167"/>
                  <a:pt x="119292" y="103887"/>
                </a:cubicBezTo>
                <a:cubicBezTo>
                  <a:pt x="119292" y="95607"/>
                  <a:pt x="125684" y="89298"/>
                  <a:pt x="134073" y="89298"/>
                </a:cubicBezTo>
                <a:close/>
                <a:moveTo>
                  <a:pt x="374112" y="45456"/>
                </a:moveTo>
                <a:cubicBezTo>
                  <a:pt x="428908" y="52743"/>
                  <a:pt x="470715" y="100511"/>
                  <a:pt x="470715" y="155971"/>
                </a:cubicBezTo>
                <a:lnTo>
                  <a:pt x="470715" y="160019"/>
                </a:lnTo>
                <a:cubicBezTo>
                  <a:pt x="470715" y="217097"/>
                  <a:pt x="428096" y="264460"/>
                  <a:pt x="371271" y="270937"/>
                </a:cubicBezTo>
                <a:lnTo>
                  <a:pt x="371271" y="305751"/>
                </a:lnTo>
                <a:cubicBezTo>
                  <a:pt x="371271" y="310609"/>
                  <a:pt x="368835" y="314252"/>
                  <a:pt x="365182" y="316276"/>
                </a:cubicBezTo>
                <a:cubicBezTo>
                  <a:pt x="363153" y="317086"/>
                  <a:pt x="361935" y="317490"/>
                  <a:pt x="359906" y="317490"/>
                </a:cubicBezTo>
                <a:cubicBezTo>
                  <a:pt x="357470" y="317490"/>
                  <a:pt x="355035" y="316681"/>
                  <a:pt x="353005" y="315062"/>
                </a:cubicBezTo>
                <a:lnTo>
                  <a:pt x="300645" y="273366"/>
                </a:lnTo>
                <a:cubicBezTo>
                  <a:pt x="299427" y="272152"/>
                  <a:pt x="297803" y="271747"/>
                  <a:pt x="296180" y="271747"/>
                </a:cubicBezTo>
                <a:lnTo>
                  <a:pt x="255590" y="271747"/>
                </a:lnTo>
                <a:cubicBezTo>
                  <a:pt x="235701" y="271747"/>
                  <a:pt x="216218" y="266484"/>
                  <a:pt x="199171" y="256769"/>
                </a:cubicBezTo>
                <a:cubicBezTo>
                  <a:pt x="195518" y="254745"/>
                  <a:pt x="194300" y="249887"/>
                  <a:pt x="196329" y="247053"/>
                </a:cubicBezTo>
                <a:cubicBezTo>
                  <a:pt x="198359" y="243410"/>
                  <a:pt x="202824" y="242195"/>
                  <a:pt x="206477" y="244219"/>
                </a:cubicBezTo>
                <a:cubicBezTo>
                  <a:pt x="221089" y="252721"/>
                  <a:pt x="238137" y="257578"/>
                  <a:pt x="255590" y="257578"/>
                </a:cubicBezTo>
                <a:lnTo>
                  <a:pt x="296180" y="257578"/>
                </a:lnTo>
                <a:cubicBezTo>
                  <a:pt x="301051" y="257578"/>
                  <a:pt x="305921" y="259198"/>
                  <a:pt x="309574" y="262031"/>
                </a:cubicBezTo>
                <a:lnTo>
                  <a:pt x="357064" y="300084"/>
                </a:lnTo>
                <a:lnTo>
                  <a:pt x="357064" y="269318"/>
                </a:lnTo>
                <a:cubicBezTo>
                  <a:pt x="357064" y="263246"/>
                  <a:pt x="361935" y="257578"/>
                  <a:pt x="368429" y="257173"/>
                </a:cubicBezTo>
                <a:cubicBezTo>
                  <a:pt x="418760" y="251911"/>
                  <a:pt x="456509" y="210215"/>
                  <a:pt x="456509" y="160019"/>
                </a:cubicBezTo>
                <a:lnTo>
                  <a:pt x="456509" y="155971"/>
                </a:lnTo>
                <a:cubicBezTo>
                  <a:pt x="456509" y="107393"/>
                  <a:pt x="419978" y="65697"/>
                  <a:pt x="371677" y="59625"/>
                </a:cubicBezTo>
                <a:cubicBezTo>
                  <a:pt x="368023" y="58815"/>
                  <a:pt x="365182" y="55172"/>
                  <a:pt x="365588" y="51529"/>
                </a:cubicBezTo>
                <a:cubicBezTo>
                  <a:pt x="365994" y="47885"/>
                  <a:pt x="370053" y="44647"/>
                  <a:pt x="374112" y="45456"/>
                </a:cubicBezTo>
                <a:close/>
                <a:moveTo>
                  <a:pt x="148914" y="13763"/>
                </a:moveTo>
                <a:cubicBezTo>
                  <a:pt x="95456" y="13763"/>
                  <a:pt x="51717" y="57888"/>
                  <a:pt x="51717" y="111728"/>
                </a:cubicBezTo>
                <a:lnTo>
                  <a:pt x="51717" y="115372"/>
                </a:lnTo>
                <a:cubicBezTo>
                  <a:pt x="51717" y="165568"/>
                  <a:pt x="89381" y="207669"/>
                  <a:pt x="139194" y="212122"/>
                </a:cubicBezTo>
                <a:cubicBezTo>
                  <a:pt x="145674" y="213336"/>
                  <a:pt x="150534" y="218194"/>
                  <a:pt x="150534" y="224671"/>
                </a:cubicBezTo>
                <a:lnTo>
                  <a:pt x="150534" y="255437"/>
                </a:lnTo>
                <a:lnTo>
                  <a:pt x="197918" y="217384"/>
                </a:lnTo>
                <a:cubicBezTo>
                  <a:pt x="201563" y="214551"/>
                  <a:pt x="206423" y="212931"/>
                  <a:pt x="211283" y="212931"/>
                </a:cubicBezTo>
                <a:lnTo>
                  <a:pt x="251782" y="212931"/>
                </a:lnTo>
                <a:cubicBezTo>
                  <a:pt x="305645" y="212931"/>
                  <a:pt x="349384" y="168807"/>
                  <a:pt x="349384" y="115372"/>
                </a:cubicBezTo>
                <a:lnTo>
                  <a:pt x="349384" y="111728"/>
                </a:lnTo>
                <a:cubicBezTo>
                  <a:pt x="349384" y="57888"/>
                  <a:pt x="305645" y="13763"/>
                  <a:pt x="251782" y="13763"/>
                </a:cubicBezTo>
                <a:close/>
                <a:moveTo>
                  <a:pt x="148914" y="0"/>
                </a:moveTo>
                <a:lnTo>
                  <a:pt x="251782" y="0"/>
                </a:lnTo>
                <a:cubicBezTo>
                  <a:pt x="313340" y="0"/>
                  <a:pt x="363559" y="50197"/>
                  <a:pt x="363559" y="111728"/>
                </a:cubicBezTo>
                <a:lnTo>
                  <a:pt x="363559" y="115372"/>
                </a:lnTo>
                <a:cubicBezTo>
                  <a:pt x="363559" y="177308"/>
                  <a:pt x="313340" y="227100"/>
                  <a:pt x="251782" y="227100"/>
                </a:cubicBezTo>
                <a:lnTo>
                  <a:pt x="211283" y="227100"/>
                </a:lnTo>
                <a:cubicBezTo>
                  <a:pt x="209258" y="227100"/>
                  <a:pt x="208043" y="227909"/>
                  <a:pt x="206828" y="228719"/>
                </a:cubicBezTo>
                <a:lnTo>
                  <a:pt x="154584" y="270415"/>
                </a:lnTo>
                <a:cubicBezTo>
                  <a:pt x="152559" y="272034"/>
                  <a:pt x="150129" y="272843"/>
                  <a:pt x="147699" y="272843"/>
                </a:cubicBezTo>
                <a:cubicBezTo>
                  <a:pt x="145674" y="272843"/>
                  <a:pt x="144054" y="272439"/>
                  <a:pt x="142839" y="271629"/>
                </a:cubicBezTo>
                <a:cubicBezTo>
                  <a:pt x="138789" y="269605"/>
                  <a:pt x="136360" y="265557"/>
                  <a:pt x="136360" y="261509"/>
                </a:cubicBezTo>
                <a:lnTo>
                  <a:pt x="136360" y="226695"/>
                </a:lnTo>
                <a:cubicBezTo>
                  <a:pt x="79661" y="219813"/>
                  <a:pt x="37137" y="172450"/>
                  <a:pt x="37137" y="115372"/>
                </a:cubicBezTo>
                <a:lnTo>
                  <a:pt x="37137" y="111728"/>
                </a:lnTo>
                <a:cubicBezTo>
                  <a:pt x="37137" y="50197"/>
                  <a:pt x="87356" y="0"/>
                  <a:pt x="148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63" dirty="0">
              <a:latin typeface="Poppins" pitchFamily="2" charset="77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5DD85992-51F1-FD41-9157-F8AF7DF13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411" y="3812554"/>
            <a:ext cx="615595" cy="421472"/>
          </a:xfrm>
          <a:custGeom>
            <a:avLst/>
            <a:gdLst>
              <a:gd name="connsiteX0" fmla="*/ 322162 w 555022"/>
              <a:gd name="connsiteY0" fmla="*/ 301823 h 380000"/>
              <a:gd name="connsiteX1" fmla="*/ 335357 w 555022"/>
              <a:gd name="connsiteY1" fmla="*/ 315018 h 380000"/>
              <a:gd name="connsiteX2" fmla="*/ 322162 w 555022"/>
              <a:gd name="connsiteY2" fmla="*/ 328213 h 380000"/>
              <a:gd name="connsiteX3" fmla="*/ 308967 w 555022"/>
              <a:gd name="connsiteY3" fmla="*/ 315018 h 380000"/>
              <a:gd name="connsiteX4" fmla="*/ 322162 w 555022"/>
              <a:gd name="connsiteY4" fmla="*/ 301823 h 380000"/>
              <a:gd name="connsiteX5" fmla="*/ 150006 w 555022"/>
              <a:gd name="connsiteY5" fmla="*/ 237382 h 380000"/>
              <a:gd name="connsiteX6" fmla="*/ 156898 w 555022"/>
              <a:gd name="connsiteY6" fmla="*/ 249502 h 380000"/>
              <a:gd name="connsiteX7" fmla="*/ 165006 w 555022"/>
              <a:gd name="connsiteY7" fmla="*/ 237382 h 380000"/>
              <a:gd name="connsiteX8" fmla="*/ 144330 w 555022"/>
              <a:gd name="connsiteY8" fmla="*/ 223241 h 380000"/>
              <a:gd name="connsiteX9" fmla="*/ 169061 w 555022"/>
              <a:gd name="connsiteY9" fmla="*/ 223241 h 380000"/>
              <a:gd name="connsiteX10" fmla="*/ 201494 w 555022"/>
              <a:gd name="connsiteY10" fmla="*/ 229705 h 380000"/>
              <a:gd name="connsiteX11" fmla="*/ 234333 w 555022"/>
              <a:gd name="connsiteY11" fmla="*/ 242230 h 380000"/>
              <a:gd name="connsiteX12" fmla="*/ 250956 w 555022"/>
              <a:gd name="connsiteY12" fmla="*/ 254755 h 380000"/>
              <a:gd name="connsiteX13" fmla="*/ 250145 w 555022"/>
              <a:gd name="connsiteY13" fmla="*/ 264855 h 380000"/>
              <a:gd name="connsiteX14" fmla="*/ 240009 w 555022"/>
              <a:gd name="connsiteY14" fmla="*/ 264047 h 380000"/>
              <a:gd name="connsiteX15" fmla="*/ 229063 w 555022"/>
              <a:gd name="connsiteY15" fmla="*/ 255563 h 380000"/>
              <a:gd name="connsiteX16" fmla="*/ 196224 w 555022"/>
              <a:gd name="connsiteY16" fmla="*/ 242634 h 380000"/>
              <a:gd name="connsiteX17" fmla="*/ 181223 w 555022"/>
              <a:gd name="connsiteY17" fmla="*/ 238594 h 380000"/>
              <a:gd name="connsiteX18" fmla="*/ 167034 w 555022"/>
              <a:gd name="connsiteY18" fmla="*/ 260411 h 380000"/>
              <a:gd name="connsiteX19" fmla="*/ 166628 w 555022"/>
              <a:gd name="connsiteY19" fmla="*/ 261219 h 380000"/>
              <a:gd name="connsiteX20" fmla="*/ 156898 w 555022"/>
              <a:gd name="connsiteY20" fmla="*/ 265663 h 380000"/>
              <a:gd name="connsiteX21" fmla="*/ 146762 w 555022"/>
              <a:gd name="connsiteY21" fmla="*/ 261219 h 380000"/>
              <a:gd name="connsiteX22" fmla="*/ 146762 w 555022"/>
              <a:gd name="connsiteY22" fmla="*/ 260411 h 380000"/>
              <a:gd name="connsiteX23" fmla="*/ 133789 w 555022"/>
              <a:gd name="connsiteY23" fmla="*/ 238594 h 380000"/>
              <a:gd name="connsiteX24" fmla="*/ 117572 w 555022"/>
              <a:gd name="connsiteY24" fmla="*/ 242634 h 380000"/>
              <a:gd name="connsiteX25" fmla="*/ 84733 w 555022"/>
              <a:gd name="connsiteY25" fmla="*/ 255563 h 380000"/>
              <a:gd name="connsiteX26" fmla="*/ 61624 w 555022"/>
              <a:gd name="connsiteY26" fmla="*/ 276167 h 380000"/>
              <a:gd name="connsiteX27" fmla="*/ 60002 w 555022"/>
              <a:gd name="connsiteY27" fmla="*/ 283036 h 380000"/>
              <a:gd name="connsiteX28" fmla="*/ 60002 w 555022"/>
              <a:gd name="connsiteY28" fmla="*/ 365859 h 380000"/>
              <a:gd name="connsiteX29" fmla="*/ 149195 w 555022"/>
              <a:gd name="connsiteY29" fmla="*/ 365859 h 380000"/>
              <a:gd name="connsiteX30" fmla="*/ 111896 w 555022"/>
              <a:gd name="connsiteY30" fmla="*/ 331518 h 380000"/>
              <a:gd name="connsiteX31" fmla="*/ 107031 w 555022"/>
              <a:gd name="connsiteY31" fmla="*/ 331518 h 380000"/>
              <a:gd name="connsiteX32" fmla="*/ 99734 w 555022"/>
              <a:gd name="connsiteY32" fmla="*/ 324246 h 380000"/>
              <a:gd name="connsiteX33" fmla="*/ 99734 w 555022"/>
              <a:gd name="connsiteY33" fmla="*/ 290308 h 380000"/>
              <a:gd name="connsiteX34" fmla="*/ 107031 w 555022"/>
              <a:gd name="connsiteY34" fmla="*/ 283440 h 380000"/>
              <a:gd name="connsiteX35" fmla="*/ 113923 w 555022"/>
              <a:gd name="connsiteY35" fmla="*/ 290308 h 380000"/>
              <a:gd name="connsiteX36" fmla="*/ 113923 w 555022"/>
              <a:gd name="connsiteY36" fmla="*/ 317377 h 380000"/>
              <a:gd name="connsiteX37" fmla="*/ 162979 w 555022"/>
              <a:gd name="connsiteY37" fmla="*/ 365859 h 380000"/>
              <a:gd name="connsiteX38" fmla="*/ 366095 w 555022"/>
              <a:gd name="connsiteY38" fmla="*/ 365859 h 380000"/>
              <a:gd name="connsiteX39" fmla="*/ 381501 w 555022"/>
              <a:gd name="connsiteY39" fmla="*/ 293136 h 380000"/>
              <a:gd name="connsiteX40" fmla="*/ 379474 w 555022"/>
              <a:gd name="connsiteY40" fmla="*/ 285864 h 380000"/>
              <a:gd name="connsiteX41" fmla="*/ 372582 w 555022"/>
              <a:gd name="connsiteY41" fmla="*/ 282632 h 380000"/>
              <a:gd name="connsiteX42" fmla="*/ 275281 w 555022"/>
              <a:gd name="connsiteY42" fmla="*/ 282228 h 380000"/>
              <a:gd name="connsiteX43" fmla="*/ 266362 w 555022"/>
              <a:gd name="connsiteY43" fmla="*/ 289500 h 380000"/>
              <a:gd name="connsiteX44" fmla="*/ 254605 w 555022"/>
              <a:gd name="connsiteY44" fmla="*/ 342426 h 380000"/>
              <a:gd name="connsiteX45" fmla="*/ 247712 w 555022"/>
              <a:gd name="connsiteY45" fmla="*/ 348083 h 380000"/>
              <a:gd name="connsiteX46" fmla="*/ 188926 w 555022"/>
              <a:gd name="connsiteY46" fmla="*/ 347679 h 380000"/>
              <a:gd name="connsiteX47" fmla="*/ 181629 w 555022"/>
              <a:gd name="connsiteY47" fmla="*/ 340406 h 380000"/>
              <a:gd name="connsiteX48" fmla="*/ 188926 w 555022"/>
              <a:gd name="connsiteY48" fmla="*/ 333538 h 380000"/>
              <a:gd name="connsiteX49" fmla="*/ 242442 w 555022"/>
              <a:gd name="connsiteY49" fmla="*/ 333942 h 380000"/>
              <a:gd name="connsiteX50" fmla="*/ 252172 w 555022"/>
              <a:gd name="connsiteY50" fmla="*/ 286268 h 380000"/>
              <a:gd name="connsiteX51" fmla="*/ 275281 w 555022"/>
              <a:gd name="connsiteY51" fmla="*/ 267683 h 380000"/>
              <a:gd name="connsiteX52" fmla="*/ 372582 w 555022"/>
              <a:gd name="connsiteY52" fmla="*/ 268087 h 380000"/>
              <a:gd name="connsiteX53" fmla="*/ 390826 w 555022"/>
              <a:gd name="connsiteY53" fmla="*/ 276976 h 380000"/>
              <a:gd name="connsiteX54" fmla="*/ 395286 w 555022"/>
              <a:gd name="connsiteY54" fmla="*/ 296368 h 380000"/>
              <a:gd name="connsiteX55" fmla="*/ 380691 w 555022"/>
              <a:gd name="connsiteY55" fmla="*/ 365859 h 380000"/>
              <a:gd name="connsiteX56" fmla="*/ 547724 w 555022"/>
              <a:gd name="connsiteY56" fmla="*/ 365859 h 380000"/>
              <a:gd name="connsiteX57" fmla="*/ 555022 w 555022"/>
              <a:gd name="connsiteY57" fmla="*/ 373132 h 380000"/>
              <a:gd name="connsiteX58" fmla="*/ 547724 w 555022"/>
              <a:gd name="connsiteY58" fmla="*/ 380000 h 380000"/>
              <a:gd name="connsiteX59" fmla="*/ 7298 w 555022"/>
              <a:gd name="connsiteY59" fmla="*/ 380000 h 380000"/>
              <a:gd name="connsiteX60" fmla="*/ 0 w 555022"/>
              <a:gd name="connsiteY60" fmla="*/ 373132 h 380000"/>
              <a:gd name="connsiteX61" fmla="*/ 7298 w 555022"/>
              <a:gd name="connsiteY61" fmla="*/ 365859 h 380000"/>
              <a:gd name="connsiteX62" fmla="*/ 45813 w 555022"/>
              <a:gd name="connsiteY62" fmla="*/ 365859 h 380000"/>
              <a:gd name="connsiteX63" fmla="*/ 45813 w 555022"/>
              <a:gd name="connsiteY63" fmla="*/ 283036 h 380000"/>
              <a:gd name="connsiteX64" fmla="*/ 49867 w 555022"/>
              <a:gd name="connsiteY64" fmla="*/ 268895 h 380000"/>
              <a:gd name="connsiteX65" fmla="*/ 79463 w 555022"/>
              <a:gd name="connsiteY65" fmla="*/ 242230 h 380000"/>
              <a:gd name="connsiteX66" fmla="*/ 112302 w 555022"/>
              <a:gd name="connsiteY66" fmla="*/ 229705 h 380000"/>
              <a:gd name="connsiteX67" fmla="*/ 144330 w 555022"/>
              <a:gd name="connsiteY67" fmla="*/ 223241 h 380000"/>
              <a:gd name="connsiteX68" fmla="*/ 318055 w 555022"/>
              <a:gd name="connsiteY68" fmla="*/ 146445 h 380000"/>
              <a:gd name="connsiteX69" fmla="*/ 497716 w 555022"/>
              <a:gd name="connsiteY69" fmla="*/ 146445 h 380000"/>
              <a:gd name="connsiteX70" fmla="*/ 505016 w 555022"/>
              <a:gd name="connsiteY70" fmla="*/ 153192 h 380000"/>
              <a:gd name="connsiteX71" fmla="*/ 497716 w 555022"/>
              <a:gd name="connsiteY71" fmla="*/ 160336 h 380000"/>
              <a:gd name="connsiteX72" fmla="*/ 318055 w 555022"/>
              <a:gd name="connsiteY72" fmla="*/ 160336 h 380000"/>
              <a:gd name="connsiteX73" fmla="*/ 310755 w 555022"/>
              <a:gd name="connsiteY73" fmla="*/ 153192 h 380000"/>
              <a:gd name="connsiteX74" fmla="*/ 318055 w 555022"/>
              <a:gd name="connsiteY74" fmla="*/ 146445 h 380000"/>
              <a:gd name="connsiteX75" fmla="*/ 155378 w 555022"/>
              <a:gd name="connsiteY75" fmla="*/ 117789 h 380000"/>
              <a:gd name="connsiteX76" fmla="*/ 121221 w 555022"/>
              <a:gd name="connsiteY76" fmla="*/ 152290 h 380000"/>
              <a:gd name="connsiteX77" fmla="*/ 155378 w 555022"/>
              <a:gd name="connsiteY77" fmla="*/ 186792 h 380000"/>
              <a:gd name="connsiteX78" fmla="*/ 189133 w 555022"/>
              <a:gd name="connsiteY78" fmla="*/ 152290 h 380000"/>
              <a:gd name="connsiteX79" fmla="*/ 155378 w 555022"/>
              <a:gd name="connsiteY79" fmla="*/ 117789 h 380000"/>
              <a:gd name="connsiteX80" fmla="*/ 318055 w 555022"/>
              <a:gd name="connsiteY80" fmla="*/ 112512 h 380000"/>
              <a:gd name="connsiteX81" fmla="*/ 497716 w 555022"/>
              <a:gd name="connsiteY81" fmla="*/ 112512 h 380000"/>
              <a:gd name="connsiteX82" fmla="*/ 505016 w 555022"/>
              <a:gd name="connsiteY82" fmla="*/ 119656 h 380000"/>
              <a:gd name="connsiteX83" fmla="*/ 497716 w 555022"/>
              <a:gd name="connsiteY83" fmla="*/ 126403 h 380000"/>
              <a:gd name="connsiteX84" fmla="*/ 318055 w 555022"/>
              <a:gd name="connsiteY84" fmla="*/ 126403 h 380000"/>
              <a:gd name="connsiteX85" fmla="*/ 310755 w 555022"/>
              <a:gd name="connsiteY85" fmla="*/ 119656 h 380000"/>
              <a:gd name="connsiteX86" fmla="*/ 318055 w 555022"/>
              <a:gd name="connsiteY86" fmla="*/ 112512 h 380000"/>
              <a:gd name="connsiteX87" fmla="*/ 155378 w 555022"/>
              <a:gd name="connsiteY87" fmla="*/ 103583 h 380000"/>
              <a:gd name="connsiteX88" fmla="*/ 203197 w 555022"/>
              <a:gd name="connsiteY88" fmla="*/ 152290 h 380000"/>
              <a:gd name="connsiteX89" fmla="*/ 155378 w 555022"/>
              <a:gd name="connsiteY89" fmla="*/ 201404 h 380000"/>
              <a:gd name="connsiteX90" fmla="*/ 107157 w 555022"/>
              <a:gd name="connsiteY90" fmla="*/ 152290 h 380000"/>
              <a:gd name="connsiteX91" fmla="*/ 155378 w 555022"/>
              <a:gd name="connsiteY91" fmla="*/ 103583 h 380000"/>
              <a:gd name="connsiteX92" fmla="*/ 318008 w 555022"/>
              <a:gd name="connsiteY92" fmla="*/ 82152 h 380000"/>
              <a:gd name="connsiteX93" fmla="*/ 431681 w 555022"/>
              <a:gd name="connsiteY93" fmla="*/ 82152 h 380000"/>
              <a:gd name="connsiteX94" fmla="*/ 438937 w 555022"/>
              <a:gd name="connsiteY94" fmla="*/ 89296 h 380000"/>
              <a:gd name="connsiteX95" fmla="*/ 431681 w 555022"/>
              <a:gd name="connsiteY95" fmla="*/ 96043 h 380000"/>
              <a:gd name="connsiteX96" fmla="*/ 318008 w 555022"/>
              <a:gd name="connsiteY96" fmla="*/ 96043 h 380000"/>
              <a:gd name="connsiteX97" fmla="*/ 310752 w 555022"/>
              <a:gd name="connsiteY97" fmla="*/ 89296 h 380000"/>
              <a:gd name="connsiteX98" fmla="*/ 318008 w 555022"/>
              <a:gd name="connsiteY98" fmla="*/ 82152 h 380000"/>
              <a:gd name="connsiteX99" fmla="*/ 318061 w 555022"/>
              <a:gd name="connsiteY99" fmla="*/ 32145 h 380000"/>
              <a:gd name="connsiteX100" fmla="*/ 383410 w 555022"/>
              <a:gd name="connsiteY100" fmla="*/ 32145 h 380000"/>
              <a:gd name="connsiteX101" fmla="*/ 390716 w 555022"/>
              <a:gd name="connsiteY101" fmla="*/ 38892 h 380000"/>
              <a:gd name="connsiteX102" fmla="*/ 383410 w 555022"/>
              <a:gd name="connsiteY102" fmla="*/ 46036 h 380000"/>
              <a:gd name="connsiteX103" fmla="*/ 318061 w 555022"/>
              <a:gd name="connsiteY103" fmla="*/ 46036 h 380000"/>
              <a:gd name="connsiteX104" fmla="*/ 310755 w 555022"/>
              <a:gd name="connsiteY104" fmla="*/ 38892 h 380000"/>
              <a:gd name="connsiteX105" fmla="*/ 318061 w 555022"/>
              <a:gd name="connsiteY105" fmla="*/ 32145 h 380000"/>
              <a:gd name="connsiteX106" fmla="*/ 284471 w 555022"/>
              <a:gd name="connsiteY106" fmla="*/ 14548 h 380000"/>
              <a:gd name="connsiteX107" fmla="*/ 277158 w 555022"/>
              <a:gd name="connsiteY107" fmla="*/ 21822 h 380000"/>
              <a:gd name="connsiteX108" fmla="*/ 277158 w 555022"/>
              <a:gd name="connsiteY108" fmla="*/ 170941 h 380000"/>
              <a:gd name="connsiteX109" fmla="*/ 284471 w 555022"/>
              <a:gd name="connsiteY109" fmla="*/ 178619 h 380000"/>
              <a:gd name="connsiteX110" fmla="*/ 302345 w 555022"/>
              <a:gd name="connsiteY110" fmla="*/ 178619 h 380000"/>
              <a:gd name="connsiteX111" fmla="*/ 309657 w 555022"/>
              <a:gd name="connsiteY111" fmla="*/ 185489 h 380000"/>
              <a:gd name="connsiteX112" fmla="*/ 309657 w 555022"/>
              <a:gd name="connsiteY112" fmla="*/ 205291 h 380000"/>
              <a:gd name="connsiteX113" fmla="*/ 354343 w 555022"/>
              <a:gd name="connsiteY113" fmla="*/ 179024 h 380000"/>
              <a:gd name="connsiteX114" fmla="*/ 357999 w 555022"/>
              <a:gd name="connsiteY114" fmla="*/ 178619 h 380000"/>
              <a:gd name="connsiteX115" fmla="*/ 533491 w 555022"/>
              <a:gd name="connsiteY115" fmla="*/ 178619 h 380000"/>
              <a:gd name="connsiteX116" fmla="*/ 540804 w 555022"/>
              <a:gd name="connsiteY116" fmla="*/ 170941 h 380000"/>
              <a:gd name="connsiteX117" fmla="*/ 540804 w 555022"/>
              <a:gd name="connsiteY117" fmla="*/ 21822 h 380000"/>
              <a:gd name="connsiteX118" fmla="*/ 533491 w 555022"/>
              <a:gd name="connsiteY118" fmla="*/ 14548 h 380000"/>
              <a:gd name="connsiteX119" fmla="*/ 284471 w 555022"/>
              <a:gd name="connsiteY119" fmla="*/ 0 h 380000"/>
              <a:gd name="connsiteX120" fmla="*/ 533491 w 555022"/>
              <a:gd name="connsiteY120" fmla="*/ 0 h 380000"/>
              <a:gd name="connsiteX121" fmla="*/ 555022 w 555022"/>
              <a:gd name="connsiteY121" fmla="*/ 21822 h 380000"/>
              <a:gd name="connsiteX122" fmla="*/ 555022 w 555022"/>
              <a:gd name="connsiteY122" fmla="*/ 170941 h 380000"/>
              <a:gd name="connsiteX123" fmla="*/ 533491 w 555022"/>
              <a:gd name="connsiteY123" fmla="*/ 192359 h 380000"/>
              <a:gd name="connsiteX124" fmla="*/ 359624 w 555022"/>
              <a:gd name="connsiteY124" fmla="*/ 192359 h 380000"/>
              <a:gd name="connsiteX125" fmla="*/ 314126 w 555022"/>
              <a:gd name="connsiteY125" fmla="*/ 219435 h 380000"/>
              <a:gd name="connsiteX126" fmla="*/ 307626 w 555022"/>
              <a:gd name="connsiteY126" fmla="*/ 221052 h 380000"/>
              <a:gd name="connsiteX127" fmla="*/ 301532 w 555022"/>
              <a:gd name="connsiteY127" fmla="*/ 219435 h 380000"/>
              <a:gd name="connsiteX128" fmla="*/ 295439 w 555022"/>
              <a:gd name="connsiteY128" fmla="*/ 208928 h 380000"/>
              <a:gd name="connsiteX129" fmla="*/ 295439 w 555022"/>
              <a:gd name="connsiteY129" fmla="*/ 192359 h 380000"/>
              <a:gd name="connsiteX130" fmla="*/ 284471 w 555022"/>
              <a:gd name="connsiteY130" fmla="*/ 192359 h 380000"/>
              <a:gd name="connsiteX131" fmla="*/ 262534 w 555022"/>
              <a:gd name="connsiteY131" fmla="*/ 170941 h 380000"/>
              <a:gd name="connsiteX132" fmla="*/ 262534 w 555022"/>
              <a:gd name="connsiteY132" fmla="*/ 21822 h 380000"/>
              <a:gd name="connsiteX133" fmla="*/ 284471 w 555022"/>
              <a:gd name="connsiteY133" fmla="*/ 0 h 3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55022" h="380000">
                <a:moveTo>
                  <a:pt x="322162" y="301823"/>
                </a:moveTo>
                <a:cubicBezTo>
                  <a:pt x="329359" y="301823"/>
                  <a:pt x="335357" y="307821"/>
                  <a:pt x="335357" y="315018"/>
                </a:cubicBezTo>
                <a:cubicBezTo>
                  <a:pt x="335357" y="322216"/>
                  <a:pt x="329359" y="328213"/>
                  <a:pt x="322162" y="328213"/>
                </a:cubicBezTo>
                <a:cubicBezTo>
                  <a:pt x="314965" y="328213"/>
                  <a:pt x="308967" y="322216"/>
                  <a:pt x="308967" y="315018"/>
                </a:cubicBezTo>
                <a:cubicBezTo>
                  <a:pt x="308967" y="307821"/>
                  <a:pt x="314965" y="301823"/>
                  <a:pt x="322162" y="301823"/>
                </a:cubicBezTo>
                <a:close/>
                <a:moveTo>
                  <a:pt x="150006" y="237382"/>
                </a:moveTo>
                <a:lnTo>
                  <a:pt x="156898" y="249502"/>
                </a:lnTo>
                <a:lnTo>
                  <a:pt x="165006" y="237382"/>
                </a:lnTo>
                <a:close/>
                <a:moveTo>
                  <a:pt x="144330" y="223241"/>
                </a:moveTo>
                <a:lnTo>
                  <a:pt x="169061" y="223241"/>
                </a:lnTo>
                <a:cubicBezTo>
                  <a:pt x="180412" y="223241"/>
                  <a:pt x="191359" y="225261"/>
                  <a:pt x="201494" y="229705"/>
                </a:cubicBezTo>
                <a:lnTo>
                  <a:pt x="234333" y="242230"/>
                </a:lnTo>
                <a:cubicBezTo>
                  <a:pt x="240820" y="245058"/>
                  <a:pt x="246496" y="249502"/>
                  <a:pt x="250956" y="254755"/>
                </a:cubicBezTo>
                <a:cubicBezTo>
                  <a:pt x="253388" y="257987"/>
                  <a:pt x="253388" y="262431"/>
                  <a:pt x="250145" y="264855"/>
                </a:cubicBezTo>
                <a:cubicBezTo>
                  <a:pt x="247307" y="267683"/>
                  <a:pt x="242442" y="266875"/>
                  <a:pt x="240009" y="264047"/>
                </a:cubicBezTo>
                <a:cubicBezTo>
                  <a:pt x="237171" y="260411"/>
                  <a:pt x="233117" y="257583"/>
                  <a:pt x="229063" y="255563"/>
                </a:cubicBezTo>
                <a:lnTo>
                  <a:pt x="196224" y="242634"/>
                </a:lnTo>
                <a:cubicBezTo>
                  <a:pt x="191359" y="241018"/>
                  <a:pt x="186494" y="239402"/>
                  <a:pt x="181223" y="238594"/>
                </a:cubicBezTo>
                <a:lnTo>
                  <a:pt x="167034" y="260411"/>
                </a:lnTo>
                <a:cubicBezTo>
                  <a:pt x="166628" y="260815"/>
                  <a:pt x="166628" y="260815"/>
                  <a:pt x="166628" y="261219"/>
                </a:cubicBezTo>
                <a:cubicBezTo>
                  <a:pt x="164196" y="264047"/>
                  <a:pt x="160547" y="265663"/>
                  <a:pt x="156898" y="265663"/>
                </a:cubicBezTo>
                <a:cubicBezTo>
                  <a:pt x="152844" y="265663"/>
                  <a:pt x="149600" y="264047"/>
                  <a:pt x="146762" y="261219"/>
                </a:cubicBezTo>
                <a:cubicBezTo>
                  <a:pt x="146762" y="260815"/>
                  <a:pt x="146762" y="260411"/>
                  <a:pt x="146762" y="260411"/>
                </a:cubicBezTo>
                <a:lnTo>
                  <a:pt x="133789" y="238594"/>
                </a:lnTo>
                <a:cubicBezTo>
                  <a:pt x="128519" y="239402"/>
                  <a:pt x="122843" y="240614"/>
                  <a:pt x="117572" y="242634"/>
                </a:cubicBezTo>
                <a:lnTo>
                  <a:pt x="84733" y="255563"/>
                </a:lnTo>
                <a:cubicBezTo>
                  <a:pt x="75408" y="259603"/>
                  <a:pt x="69327" y="265259"/>
                  <a:pt x="61624" y="276167"/>
                </a:cubicBezTo>
                <a:cubicBezTo>
                  <a:pt x="60408" y="278592"/>
                  <a:pt x="60002" y="281016"/>
                  <a:pt x="60002" y="283036"/>
                </a:cubicBezTo>
                <a:lnTo>
                  <a:pt x="60002" y="365859"/>
                </a:lnTo>
                <a:lnTo>
                  <a:pt x="149195" y="365859"/>
                </a:lnTo>
                <a:cubicBezTo>
                  <a:pt x="147573" y="346871"/>
                  <a:pt x="131356" y="331518"/>
                  <a:pt x="111896" y="331518"/>
                </a:cubicBezTo>
                <a:lnTo>
                  <a:pt x="107031" y="331518"/>
                </a:lnTo>
                <a:cubicBezTo>
                  <a:pt x="102977" y="331518"/>
                  <a:pt x="99734" y="327882"/>
                  <a:pt x="99734" y="324246"/>
                </a:cubicBezTo>
                <a:lnTo>
                  <a:pt x="99734" y="290308"/>
                </a:lnTo>
                <a:cubicBezTo>
                  <a:pt x="99734" y="286268"/>
                  <a:pt x="102977" y="283440"/>
                  <a:pt x="107031" y="283440"/>
                </a:cubicBezTo>
                <a:cubicBezTo>
                  <a:pt x="111085" y="283440"/>
                  <a:pt x="113923" y="286268"/>
                  <a:pt x="113923" y="290308"/>
                </a:cubicBezTo>
                <a:lnTo>
                  <a:pt x="113923" y="317377"/>
                </a:lnTo>
                <a:cubicBezTo>
                  <a:pt x="140681" y="318589"/>
                  <a:pt x="161763" y="339598"/>
                  <a:pt x="162979" y="365859"/>
                </a:cubicBezTo>
                <a:lnTo>
                  <a:pt x="366095" y="365859"/>
                </a:lnTo>
                <a:lnTo>
                  <a:pt x="381501" y="293136"/>
                </a:lnTo>
                <a:cubicBezTo>
                  <a:pt x="381907" y="290712"/>
                  <a:pt x="381501" y="288288"/>
                  <a:pt x="379474" y="285864"/>
                </a:cubicBezTo>
                <a:cubicBezTo>
                  <a:pt x="378258" y="283844"/>
                  <a:pt x="375420" y="282632"/>
                  <a:pt x="372582" y="282632"/>
                </a:cubicBezTo>
                <a:lnTo>
                  <a:pt x="275281" y="282228"/>
                </a:lnTo>
                <a:cubicBezTo>
                  <a:pt x="270821" y="282228"/>
                  <a:pt x="267173" y="285056"/>
                  <a:pt x="266362" y="289500"/>
                </a:cubicBezTo>
                <a:lnTo>
                  <a:pt x="254605" y="342426"/>
                </a:lnTo>
                <a:cubicBezTo>
                  <a:pt x="254199" y="345659"/>
                  <a:pt x="251361" y="348487"/>
                  <a:pt x="247712" y="348083"/>
                </a:cubicBezTo>
                <a:lnTo>
                  <a:pt x="188926" y="347679"/>
                </a:lnTo>
                <a:cubicBezTo>
                  <a:pt x="184467" y="347679"/>
                  <a:pt x="181629" y="344447"/>
                  <a:pt x="181629" y="340406"/>
                </a:cubicBezTo>
                <a:cubicBezTo>
                  <a:pt x="181629" y="336366"/>
                  <a:pt x="184467" y="333538"/>
                  <a:pt x="188926" y="333538"/>
                </a:cubicBezTo>
                <a:lnTo>
                  <a:pt x="242442" y="333942"/>
                </a:lnTo>
                <a:lnTo>
                  <a:pt x="252172" y="286268"/>
                </a:lnTo>
                <a:cubicBezTo>
                  <a:pt x="254605" y="275763"/>
                  <a:pt x="264335" y="267683"/>
                  <a:pt x="275281" y="267683"/>
                </a:cubicBezTo>
                <a:lnTo>
                  <a:pt x="372582" y="268087"/>
                </a:lnTo>
                <a:cubicBezTo>
                  <a:pt x="379880" y="268087"/>
                  <a:pt x="386366" y="271319"/>
                  <a:pt x="390826" y="276976"/>
                </a:cubicBezTo>
                <a:cubicBezTo>
                  <a:pt x="395286" y="282228"/>
                  <a:pt x="396907" y="289500"/>
                  <a:pt x="395286" y="296368"/>
                </a:cubicBezTo>
                <a:lnTo>
                  <a:pt x="380691" y="365859"/>
                </a:lnTo>
                <a:lnTo>
                  <a:pt x="547724" y="365859"/>
                </a:lnTo>
                <a:cubicBezTo>
                  <a:pt x="551778" y="365859"/>
                  <a:pt x="555022" y="369092"/>
                  <a:pt x="555022" y="373132"/>
                </a:cubicBezTo>
                <a:cubicBezTo>
                  <a:pt x="555022" y="377172"/>
                  <a:pt x="551778" y="380000"/>
                  <a:pt x="547724" y="380000"/>
                </a:cubicBezTo>
                <a:lnTo>
                  <a:pt x="7298" y="380000"/>
                </a:lnTo>
                <a:cubicBezTo>
                  <a:pt x="3649" y="380000"/>
                  <a:pt x="0" y="377172"/>
                  <a:pt x="0" y="373132"/>
                </a:cubicBezTo>
                <a:cubicBezTo>
                  <a:pt x="0" y="369092"/>
                  <a:pt x="3649" y="365859"/>
                  <a:pt x="7298" y="365859"/>
                </a:cubicBezTo>
                <a:lnTo>
                  <a:pt x="45813" y="365859"/>
                </a:lnTo>
                <a:lnTo>
                  <a:pt x="45813" y="283036"/>
                </a:lnTo>
                <a:cubicBezTo>
                  <a:pt x="45813" y="278188"/>
                  <a:pt x="47434" y="272935"/>
                  <a:pt x="49867" y="268895"/>
                </a:cubicBezTo>
                <a:cubicBezTo>
                  <a:pt x="57570" y="257179"/>
                  <a:pt x="65273" y="248290"/>
                  <a:pt x="79463" y="242230"/>
                </a:cubicBezTo>
                <a:lnTo>
                  <a:pt x="112302" y="229705"/>
                </a:lnTo>
                <a:cubicBezTo>
                  <a:pt x="122437" y="225261"/>
                  <a:pt x="133384" y="223241"/>
                  <a:pt x="144330" y="223241"/>
                </a:cubicBezTo>
                <a:close/>
                <a:moveTo>
                  <a:pt x="318055" y="146445"/>
                </a:moveTo>
                <a:lnTo>
                  <a:pt x="497716" y="146445"/>
                </a:lnTo>
                <a:cubicBezTo>
                  <a:pt x="501772" y="146445"/>
                  <a:pt x="505016" y="149620"/>
                  <a:pt x="505016" y="153192"/>
                </a:cubicBezTo>
                <a:cubicBezTo>
                  <a:pt x="505016" y="157161"/>
                  <a:pt x="501772" y="160336"/>
                  <a:pt x="497716" y="160336"/>
                </a:cubicBezTo>
                <a:lnTo>
                  <a:pt x="318055" y="160336"/>
                </a:lnTo>
                <a:cubicBezTo>
                  <a:pt x="314405" y="160336"/>
                  <a:pt x="310755" y="157161"/>
                  <a:pt x="310755" y="153192"/>
                </a:cubicBezTo>
                <a:cubicBezTo>
                  <a:pt x="310755" y="149620"/>
                  <a:pt x="314405" y="146445"/>
                  <a:pt x="318055" y="146445"/>
                </a:cubicBezTo>
                <a:close/>
                <a:moveTo>
                  <a:pt x="155378" y="117789"/>
                </a:moveTo>
                <a:cubicBezTo>
                  <a:pt x="136491" y="117789"/>
                  <a:pt x="121221" y="133619"/>
                  <a:pt x="121221" y="152290"/>
                </a:cubicBezTo>
                <a:cubicBezTo>
                  <a:pt x="121221" y="171368"/>
                  <a:pt x="136491" y="186792"/>
                  <a:pt x="155378" y="186792"/>
                </a:cubicBezTo>
                <a:cubicBezTo>
                  <a:pt x="173863" y="186792"/>
                  <a:pt x="189133" y="171368"/>
                  <a:pt x="189133" y="152290"/>
                </a:cubicBezTo>
                <a:cubicBezTo>
                  <a:pt x="189133" y="133619"/>
                  <a:pt x="173863" y="117789"/>
                  <a:pt x="155378" y="117789"/>
                </a:cubicBezTo>
                <a:close/>
                <a:moveTo>
                  <a:pt x="318055" y="112512"/>
                </a:moveTo>
                <a:lnTo>
                  <a:pt x="497716" y="112512"/>
                </a:lnTo>
                <a:cubicBezTo>
                  <a:pt x="501772" y="112512"/>
                  <a:pt x="505016" y="115687"/>
                  <a:pt x="505016" y="119656"/>
                </a:cubicBezTo>
                <a:cubicBezTo>
                  <a:pt x="505016" y="123625"/>
                  <a:pt x="501772" y="126403"/>
                  <a:pt x="497716" y="126403"/>
                </a:cubicBezTo>
                <a:lnTo>
                  <a:pt x="318055" y="126403"/>
                </a:lnTo>
                <a:cubicBezTo>
                  <a:pt x="314405" y="126403"/>
                  <a:pt x="310755" y="123625"/>
                  <a:pt x="310755" y="119656"/>
                </a:cubicBezTo>
                <a:cubicBezTo>
                  <a:pt x="310755" y="115687"/>
                  <a:pt x="314405" y="112512"/>
                  <a:pt x="318055" y="112512"/>
                </a:cubicBezTo>
                <a:close/>
                <a:moveTo>
                  <a:pt x="155378" y="103583"/>
                </a:moveTo>
                <a:cubicBezTo>
                  <a:pt x="181900" y="103583"/>
                  <a:pt x="203197" y="125501"/>
                  <a:pt x="203197" y="152290"/>
                </a:cubicBezTo>
                <a:cubicBezTo>
                  <a:pt x="203197" y="179486"/>
                  <a:pt x="181900" y="201404"/>
                  <a:pt x="155378" y="201404"/>
                </a:cubicBezTo>
                <a:cubicBezTo>
                  <a:pt x="128856" y="201404"/>
                  <a:pt x="107157" y="179486"/>
                  <a:pt x="107157" y="152290"/>
                </a:cubicBezTo>
                <a:cubicBezTo>
                  <a:pt x="107157" y="125501"/>
                  <a:pt x="128856" y="103583"/>
                  <a:pt x="155378" y="103583"/>
                </a:cubicBezTo>
                <a:close/>
                <a:moveTo>
                  <a:pt x="318008" y="82152"/>
                </a:moveTo>
                <a:lnTo>
                  <a:pt x="431681" y="82152"/>
                </a:lnTo>
                <a:cubicBezTo>
                  <a:pt x="435712" y="82152"/>
                  <a:pt x="438937" y="85327"/>
                  <a:pt x="438937" y="89296"/>
                </a:cubicBezTo>
                <a:cubicBezTo>
                  <a:pt x="438937" y="92868"/>
                  <a:pt x="435712" y="96043"/>
                  <a:pt x="431681" y="96043"/>
                </a:cubicBezTo>
                <a:lnTo>
                  <a:pt x="318008" y="96043"/>
                </a:lnTo>
                <a:cubicBezTo>
                  <a:pt x="314380" y="96043"/>
                  <a:pt x="310752" y="92868"/>
                  <a:pt x="310752" y="89296"/>
                </a:cubicBezTo>
                <a:cubicBezTo>
                  <a:pt x="310752" y="85327"/>
                  <a:pt x="314380" y="82152"/>
                  <a:pt x="318008" y="82152"/>
                </a:cubicBezTo>
                <a:close/>
                <a:moveTo>
                  <a:pt x="318061" y="32145"/>
                </a:moveTo>
                <a:lnTo>
                  <a:pt x="383410" y="32145"/>
                </a:lnTo>
                <a:cubicBezTo>
                  <a:pt x="387469" y="32145"/>
                  <a:pt x="390716" y="34923"/>
                  <a:pt x="390716" y="38892"/>
                </a:cubicBezTo>
                <a:cubicBezTo>
                  <a:pt x="390716" y="42861"/>
                  <a:pt x="387469" y="46036"/>
                  <a:pt x="383410" y="46036"/>
                </a:cubicBezTo>
                <a:lnTo>
                  <a:pt x="318061" y="46036"/>
                </a:lnTo>
                <a:cubicBezTo>
                  <a:pt x="314408" y="46036"/>
                  <a:pt x="310755" y="42861"/>
                  <a:pt x="310755" y="38892"/>
                </a:cubicBezTo>
                <a:cubicBezTo>
                  <a:pt x="310755" y="34923"/>
                  <a:pt x="314408" y="32145"/>
                  <a:pt x="318061" y="32145"/>
                </a:cubicBezTo>
                <a:close/>
                <a:moveTo>
                  <a:pt x="284471" y="14548"/>
                </a:moveTo>
                <a:cubicBezTo>
                  <a:pt x="280408" y="14548"/>
                  <a:pt x="277158" y="17781"/>
                  <a:pt x="277158" y="21822"/>
                </a:cubicBezTo>
                <a:lnTo>
                  <a:pt x="277158" y="170941"/>
                </a:lnTo>
                <a:cubicBezTo>
                  <a:pt x="277158" y="174982"/>
                  <a:pt x="280408" y="178619"/>
                  <a:pt x="284471" y="178619"/>
                </a:cubicBezTo>
                <a:lnTo>
                  <a:pt x="302345" y="178619"/>
                </a:lnTo>
                <a:cubicBezTo>
                  <a:pt x="306407" y="178619"/>
                  <a:pt x="309657" y="181448"/>
                  <a:pt x="309657" y="185489"/>
                </a:cubicBezTo>
                <a:lnTo>
                  <a:pt x="309657" y="205291"/>
                </a:lnTo>
                <a:lnTo>
                  <a:pt x="354343" y="179024"/>
                </a:lnTo>
                <a:cubicBezTo>
                  <a:pt x="355155" y="178619"/>
                  <a:pt x="356780" y="178619"/>
                  <a:pt x="357999" y="178619"/>
                </a:cubicBezTo>
                <a:lnTo>
                  <a:pt x="533491" y="178619"/>
                </a:lnTo>
                <a:cubicBezTo>
                  <a:pt x="537148" y="178619"/>
                  <a:pt x="540804" y="174982"/>
                  <a:pt x="540804" y="170941"/>
                </a:cubicBezTo>
                <a:lnTo>
                  <a:pt x="540804" y="21822"/>
                </a:lnTo>
                <a:cubicBezTo>
                  <a:pt x="540804" y="17781"/>
                  <a:pt x="537148" y="14548"/>
                  <a:pt x="533491" y="14548"/>
                </a:cubicBezTo>
                <a:close/>
                <a:moveTo>
                  <a:pt x="284471" y="0"/>
                </a:moveTo>
                <a:lnTo>
                  <a:pt x="533491" y="0"/>
                </a:lnTo>
                <a:cubicBezTo>
                  <a:pt x="545272" y="0"/>
                  <a:pt x="555022" y="9699"/>
                  <a:pt x="555022" y="21822"/>
                </a:cubicBezTo>
                <a:lnTo>
                  <a:pt x="555022" y="170941"/>
                </a:lnTo>
                <a:cubicBezTo>
                  <a:pt x="555022" y="182661"/>
                  <a:pt x="545272" y="192359"/>
                  <a:pt x="533491" y="192359"/>
                </a:cubicBezTo>
                <a:lnTo>
                  <a:pt x="359624" y="192359"/>
                </a:lnTo>
                <a:lnTo>
                  <a:pt x="314126" y="219435"/>
                </a:lnTo>
                <a:cubicBezTo>
                  <a:pt x="312501" y="220648"/>
                  <a:pt x="310063" y="221052"/>
                  <a:pt x="307626" y="221052"/>
                </a:cubicBezTo>
                <a:cubicBezTo>
                  <a:pt x="305595" y="221052"/>
                  <a:pt x="303564" y="220648"/>
                  <a:pt x="301532" y="219435"/>
                </a:cubicBezTo>
                <a:cubicBezTo>
                  <a:pt x="297876" y="217415"/>
                  <a:pt x="295439" y="212969"/>
                  <a:pt x="295439" y="208928"/>
                </a:cubicBezTo>
                <a:lnTo>
                  <a:pt x="295439" y="192359"/>
                </a:lnTo>
                <a:lnTo>
                  <a:pt x="284471" y="192359"/>
                </a:lnTo>
                <a:cubicBezTo>
                  <a:pt x="272284" y="192359"/>
                  <a:pt x="262534" y="182661"/>
                  <a:pt x="262534" y="170941"/>
                </a:cubicBezTo>
                <a:lnTo>
                  <a:pt x="262534" y="21822"/>
                </a:lnTo>
                <a:cubicBezTo>
                  <a:pt x="262534" y="9699"/>
                  <a:pt x="272284" y="0"/>
                  <a:pt x="2844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63" dirty="0">
              <a:latin typeface="Poppins" pitchFamily="2" charset="77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562B3BE-24A4-7E40-9960-EA3ACE669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209" y="2036413"/>
            <a:ext cx="573998" cy="609650"/>
          </a:xfrm>
          <a:custGeom>
            <a:avLst/>
            <a:gdLst>
              <a:gd name="connsiteX0" fmla="*/ 417909 w 517518"/>
              <a:gd name="connsiteY0" fmla="*/ 442913 h 549662"/>
              <a:gd name="connsiteX1" fmla="*/ 424656 w 517518"/>
              <a:gd name="connsiteY1" fmla="*/ 450247 h 549662"/>
              <a:gd name="connsiteX2" fmla="*/ 424656 w 517518"/>
              <a:gd name="connsiteY2" fmla="*/ 542328 h 549662"/>
              <a:gd name="connsiteX3" fmla="*/ 417909 w 517518"/>
              <a:gd name="connsiteY3" fmla="*/ 549662 h 549662"/>
              <a:gd name="connsiteX4" fmla="*/ 410765 w 517518"/>
              <a:gd name="connsiteY4" fmla="*/ 542328 h 549662"/>
              <a:gd name="connsiteX5" fmla="*/ 410765 w 517518"/>
              <a:gd name="connsiteY5" fmla="*/ 450247 h 549662"/>
              <a:gd name="connsiteX6" fmla="*/ 417909 w 517518"/>
              <a:gd name="connsiteY6" fmla="*/ 442913 h 549662"/>
              <a:gd name="connsiteX7" fmla="*/ 98225 w 517518"/>
              <a:gd name="connsiteY7" fmla="*/ 442913 h 549662"/>
              <a:gd name="connsiteX8" fmla="*/ 104972 w 517518"/>
              <a:gd name="connsiteY8" fmla="*/ 450247 h 549662"/>
              <a:gd name="connsiteX9" fmla="*/ 104972 w 517518"/>
              <a:gd name="connsiteY9" fmla="*/ 542328 h 549662"/>
              <a:gd name="connsiteX10" fmla="*/ 98225 w 517518"/>
              <a:gd name="connsiteY10" fmla="*/ 549662 h 549662"/>
              <a:gd name="connsiteX11" fmla="*/ 91081 w 517518"/>
              <a:gd name="connsiteY11" fmla="*/ 542328 h 549662"/>
              <a:gd name="connsiteX12" fmla="*/ 91081 w 517518"/>
              <a:gd name="connsiteY12" fmla="*/ 450247 h 549662"/>
              <a:gd name="connsiteX13" fmla="*/ 98225 w 517518"/>
              <a:gd name="connsiteY13" fmla="*/ 442913 h 549662"/>
              <a:gd name="connsiteX14" fmla="*/ 226541 w 517518"/>
              <a:gd name="connsiteY14" fmla="*/ 365372 h 549662"/>
              <a:gd name="connsiteX15" fmla="*/ 231404 w 517518"/>
              <a:gd name="connsiteY15" fmla="*/ 373852 h 549662"/>
              <a:gd name="connsiteX16" fmla="*/ 235051 w 517518"/>
              <a:gd name="connsiteY16" fmla="*/ 381523 h 549662"/>
              <a:gd name="connsiteX17" fmla="*/ 282467 w 517518"/>
              <a:gd name="connsiteY17" fmla="*/ 381523 h 549662"/>
              <a:gd name="connsiteX18" fmla="*/ 286114 w 517518"/>
              <a:gd name="connsiteY18" fmla="*/ 373852 h 549662"/>
              <a:gd name="connsiteX19" fmla="*/ 290977 w 517518"/>
              <a:gd name="connsiteY19" fmla="*/ 365372 h 549662"/>
              <a:gd name="connsiteX20" fmla="*/ 196957 w 517518"/>
              <a:gd name="connsiteY20" fmla="*/ 287040 h 549662"/>
              <a:gd name="connsiteX21" fmla="*/ 159267 w 517518"/>
              <a:gd name="connsiteY21" fmla="*/ 299557 h 549662"/>
              <a:gd name="connsiteX22" fmla="*/ 159267 w 517518"/>
              <a:gd name="connsiteY22" fmla="*/ 348414 h 549662"/>
              <a:gd name="connsiteX23" fmla="*/ 162509 w 517518"/>
              <a:gd name="connsiteY23" fmla="*/ 350836 h 549662"/>
              <a:gd name="connsiteX24" fmla="*/ 244777 w 517518"/>
              <a:gd name="connsiteY24" fmla="*/ 350836 h 549662"/>
              <a:gd name="connsiteX25" fmla="*/ 233025 w 517518"/>
              <a:gd name="connsiteY25" fmla="*/ 333878 h 549662"/>
              <a:gd name="connsiteX26" fmla="*/ 200604 w 517518"/>
              <a:gd name="connsiteY26" fmla="*/ 288251 h 549662"/>
              <a:gd name="connsiteX27" fmla="*/ 196957 w 517518"/>
              <a:gd name="connsiteY27" fmla="*/ 287040 h 549662"/>
              <a:gd name="connsiteX28" fmla="*/ 322182 w 517518"/>
              <a:gd name="connsiteY28" fmla="*/ 285424 h 549662"/>
              <a:gd name="connsiteX29" fmla="*/ 319751 w 517518"/>
              <a:gd name="connsiteY29" fmla="*/ 286636 h 549662"/>
              <a:gd name="connsiteX30" fmla="*/ 273146 w 517518"/>
              <a:gd name="connsiteY30" fmla="*/ 350836 h 549662"/>
              <a:gd name="connsiteX31" fmla="*/ 355414 w 517518"/>
              <a:gd name="connsiteY31" fmla="*/ 350836 h 549662"/>
              <a:gd name="connsiteX32" fmla="*/ 358250 w 517518"/>
              <a:gd name="connsiteY32" fmla="*/ 348414 h 549662"/>
              <a:gd name="connsiteX33" fmla="*/ 358250 w 517518"/>
              <a:gd name="connsiteY33" fmla="*/ 298345 h 549662"/>
              <a:gd name="connsiteX34" fmla="*/ 325830 w 517518"/>
              <a:gd name="connsiteY34" fmla="*/ 270485 h 549662"/>
              <a:gd name="connsiteX35" fmla="*/ 327045 w 517518"/>
              <a:gd name="connsiteY35" fmla="*/ 271292 h 549662"/>
              <a:gd name="connsiteX36" fmla="*/ 495228 w 517518"/>
              <a:gd name="connsiteY36" fmla="*/ 333474 h 549662"/>
              <a:gd name="connsiteX37" fmla="*/ 517518 w 517518"/>
              <a:gd name="connsiteY37" fmla="*/ 363353 h 549662"/>
              <a:gd name="connsiteX38" fmla="*/ 517518 w 517518"/>
              <a:gd name="connsiteY38" fmla="*/ 540611 h 549662"/>
              <a:gd name="connsiteX39" fmla="*/ 510223 w 517518"/>
              <a:gd name="connsiteY39" fmla="*/ 547879 h 549662"/>
              <a:gd name="connsiteX40" fmla="*/ 502928 w 517518"/>
              <a:gd name="connsiteY40" fmla="*/ 540611 h 549662"/>
              <a:gd name="connsiteX41" fmla="*/ 502928 w 517518"/>
              <a:gd name="connsiteY41" fmla="*/ 363353 h 549662"/>
              <a:gd name="connsiteX42" fmla="*/ 489555 w 517518"/>
              <a:gd name="connsiteY42" fmla="*/ 346395 h 549662"/>
              <a:gd name="connsiteX43" fmla="*/ 372840 w 517518"/>
              <a:gd name="connsiteY43" fmla="*/ 302787 h 549662"/>
              <a:gd name="connsiteX44" fmla="*/ 372840 w 517518"/>
              <a:gd name="connsiteY44" fmla="*/ 348414 h 549662"/>
              <a:gd name="connsiteX45" fmla="*/ 355414 w 517518"/>
              <a:gd name="connsiteY45" fmla="*/ 365372 h 549662"/>
              <a:gd name="connsiteX46" fmla="*/ 307593 w 517518"/>
              <a:gd name="connsiteY46" fmla="*/ 365372 h 549662"/>
              <a:gd name="connsiteX47" fmla="*/ 298677 w 517518"/>
              <a:gd name="connsiteY47" fmla="*/ 380716 h 549662"/>
              <a:gd name="connsiteX48" fmla="*/ 294624 w 517518"/>
              <a:gd name="connsiteY48" fmla="*/ 400097 h 549662"/>
              <a:gd name="connsiteX49" fmla="*/ 311645 w 517518"/>
              <a:gd name="connsiteY49" fmla="*/ 539400 h 549662"/>
              <a:gd name="connsiteX50" fmla="*/ 305567 w 517518"/>
              <a:gd name="connsiteY50" fmla="*/ 547879 h 549662"/>
              <a:gd name="connsiteX51" fmla="*/ 304351 w 517518"/>
              <a:gd name="connsiteY51" fmla="*/ 547879 h 549662"/>
              <a:gd name="connsiteX52" fmla="*/ 297461 w 517518"/>
              <a:gd name="connsiteY52" fmla="*/ 541419 h 549662"/>
              <a:gd name="connsiteX53" fmla="*/ 280440 w 517518"/>
              <a:gd name="connsiteY53" fmla="*/ 401712 h 549662"/>
              <a:gd name="connsiteX54" fmla="*/ 280035 w 517518"/>
              <a:gd name="connsiteY54" fmla="*/ 395655 h 549662"/>
              <a:gd name="connsiteX55" fmla="*/ 237483 w 517518"/>
              <a:gd name="connsiteY55" fmla="*/ 395655 h 549662"/>
              <a:gd name="connsiteX56" fmla="*/ 237077 w 517518"/>
              <a:gd name="connsiteY56" fmla="*/ 401712 h 549662"/>
              <a:gd name="connsiteX57" fmla="*/ 220462 w 517518"/>
              <a:gd name="connsiteY57" fmla="*/ 541419 h 549662"/>
              <a:gd name="connsiteX58" fmla="*/ 212357 w 517518"/>
              <a:gd name="connsiteY58" fmla="*/ 547879 h 549662"/>
              <a:gd name="connsiteX59" fmla="*/ 205872 w 517518"/>
              <a:gd name="connsiteY59" fmla="*/ 539400 h 549662"/>
              <a:gd name="connsiteX60" fmla="*/ 222893 w 517518"/>
              <a:gd name="connsiteY60" fmla="*/ 400097 h 549662"/>
              <a:gd name="connsiteX61" fmla="*/ 219246 w 517518"/>
              <a:gd name="connsiteY61" fmla="*/ 380716 h 549662"/>
              <a:gd name="connsiteX62" fmla="*/ 209925 w 517518"/>
              <a:gd name="connsiteY62" fmla="*/ 365372 h 549662"/>
              <a:gd name="connsiteX63" fmla="*/ 162509 w 517518"/>
              <a:gd name="connsiteY63" fmla="*/ 365372 h 549662"/>
              <a:gd name="connsiteX64" fmla="*/ 145083 w 517518"/>
              <a:gd name="connsiteY64" fmla="*/ 348414 h 549662"/>
              <a:gd name="connsiteX65" fmla="*/ 145083 w 517518"/>
              <a:gd name="connsiteY65" fmla="*/ 303594 h 549662"/>
              <a:gd name="connsiteX66" fmla="*/ 27963 w 517518"/>
              <a:gd name="connsiteY66" fmla="*/ 346395 h 549662"/>
              <a:gd name="connsiteX67" fmla="*/ 14589 w 517518"/>
              <a:gd name="connsiteY67" fmla="*/ 365776 h 549662"/>
              <a:gd name="connsiteX68" fmla="*/ 14589 w 517518"/>
              <a:gd name="connsiteY68" fmla="*/ 540611 h 549662"/>
              <a:gd name="connsiteX69" fmla="*/ 7295 w 517518"/>
              <a:gd name="connsiteY69" fmla="*/ 547879 h 549662"/>
              <a:gd name="connsiteX70" fmla="*/ 0 w 517518"/>
              <a:gd name="connsiteY70" fmla="*/ 540611 h 549662"/>
              <a:gd name="connsiteX71" fmla="*/ 0 w 517518"/>
              <a:gd name="connsiteY71" fmla="*/ 365776 h 549662"/>
              <a:gd name="connsiteX72" fmla="*/ 23100 w 517518"/>
              <a:gd name="connsiteY72" fmla="*/ 332666 h 549662"/>
              <a:gd name="connsiteX73" fmla="*/ 193715 w 517518"/>
              <a:gd name="connsiteY73" fmla="*/ 271292 h 549662"/>
              <a:gd name="connsiteX74" fmla="*/ 211141 w 517518"/>
              <a:gd name="connsiteY74" fmla="*/ 278560 h 549662"/>
              <a:gd name="connsiteX75" fmla="*/ 244777 w 517518"/>
              <a:gd name="connsiteY75" fmla="*/ 326206 h 549662"/>
              <a:gd name="connsiteX76" fmla="*/ 256935 w 517518"/>
              <a:gd name="connsiteY76" fmla="*/ 342761 h 549662"/>
              <a:gd name="connsiteX77" fmla="*/ 258962 w 517518"/>
              <a:gd name="connsiteY77" fmla="*/ 343972 h 549662"/>
              <a:gd name="connsiteX78" fmla="*/ 260583 w 517518"/>
              <a:gd name="connsiteY78" fmla="*/ 343165 h 549662"/>
              <a:gd name="connsiteX79" fmla="*/ 307998 w 517518"/>
              <a:gd name="connsiteY79" fmla="*/ 278560 h 549662"/>
              <a:gd name="connsiteX80" fmla="*/ 309619 w 517518"/>
              <a:gd name="connsiteY80" fmla="*/ 276541 h 549662"/>
              <a:gd name="connsiteX81" fmla="*/ 325830 w 517518"/>
              <a:gd name="connsiteY81" fmla="*/ 270485 h 549662"/>
              <a:gd name="connsiteX82" fmla="*/ 258959 w 517518"/>
              <a:gd name="connsiteY82" fmla="*/ 91369 h 549662"/>
              <a:gd name="connsiteX83" fmla="*/ 212810 w 517518"/>
              <a:gd name="connsiteY83" fmla="*/ 137113 h 549662"/>
              <a:gd name="connsiteX84" fmla="*/ 258959 w 517518"/>
              <a:gd name="connsiteY84" fmla="*/ 183262 h 549662"/>
              <a:gd name="connsiteX85" fmla="*/ 305108 w 517518"/>
              <a:gd name="connsiteY85" fmla="*/ 137113 h 549662"/>
              <a:gd name="connsiteX86" fmla="*/ 258959 w 517518"/>
              <a:gd name="connsiteY86" fmla="*/ 91369 h 549662"/>
              <a:gd name="connsiteX87" fmla="*/ 258959 w 517518"/>
              <a:gd name="connsiteY87" fmla="*/ 76796 h 549662"/>
              <a:gd name="connsiteX88" fmla="*/ 319276 w 517518"/>
              <a:gd name="connsiteY88" fmla="*/ 137113 h 549662"/>
              <a:gd name="connsiteX89" fmla="*/ 258959 w 517518"/>
              <a:gd name="connsiteY89" fmla="*/ 197835 h 549662"/>
              <a:gd name="connsiteX90" fmla="*/ 198237 w 517518"/>
              <a:gd name="connsiteY90" fmla="*/ 137113 h 549662"/>
              <a:gd name="connsiteX91" fmla="*/ 258959 w 517518"/>
              <a:gd name="connsiteY91" fmla="*/ 76796 h 549662"/>
              <a:gd name="connsiteX92" fmla="*/ 248041 w 517518"/>
              <a:gd name="connsiteY92" fmla="*/ 14156 h 549662"/>
              <a:gd name="connsiteX93" fmla="*/ 247233 w 517518"/>
              <a:gd name="connsiteY93" fmla="*/ 15370 h 549662"/>
              <a:gd name="connsiteX94" fmla="*/ 247233 w 517518"/>
              <a:gd name="connsiteY94" fmla="*/ 25886 h 549662"/>
              <a:gd name="connsiteX95" fmla="*/ 235503 w 517518"/>
              <a:gd name="connsiteY95" fmla="*/ 40446 h 549662"/>
              <a:gd name="connsiteX96" fmla="*/ 207191 w 517518"/>
              <a:gd name="connsiteY96" fmla="*/ 52176 h 549662"/>
              <a:gd name="connsiteX97" fmla="*/ 188181 w 517518"/>
              <a:gd name="connsiteY97" fmla="*/ 50153 h 549662"/>
              <a:gd name="connsiteX98" fmla="*/ 180900 w 517518"/>
              <a:gd name="connsiteY98" fmla="*/ 42873 h 549662"/>
              <a:gd name="connsiteX99" fmla="*/ 179282 w 517518"/>
              <a:gd name="connsiteY99" fmla="*/ 42873 h 549662"/>
              <a:gd name="connsiteX100" fmla="*/ 163913 w 517518"/>
              <a:gd name="connsiteY100" fmla="*/ 58243 h 549662"/>
              <a:gd name="connsiteX101" fmla="*/ 163913 w 517518"/>
              <a:gd name="connsiteY101" fmla="*/ 59456 h 549662"/>
              <a:gd name="connsiteX102" fmla="*/ 172002 w 517518"/>
              <a:gd name="connsiteY102" fmla="*/ 67141 h 549662"/>
              <a:gd name="connsiteX103" fmla="*/ 174024 w 517518"/>
              <a:gd name="connsiteY103" fmla="*/ 85747 h 549662"/>
              <a:gd name="connsiteX104" fmla="*/ 162699 w 517518"/>
              <a:gd name="connsiteY104" fmla="*/ 114059 h 549662"/>
              <a:gd name="connsiteX105" fmla="*/ 147734 w 517518"/>
              <a:gd name="connsiteY105" fmla="*/ 125789 h 549662"/>
              <a:gd name="connsiteX106" fmla="*/ 136814 w 517518"/>
              <a:gd name="connsiteY106" fmla="*/ 125789 h 549662"/>
              <a:gd name="connsiteX107" fmla="*/ 136005 w 517518"/>
              <a:gd name="connsiteY107" fmla="*/ 126598 h 549662"/>
              <a:gd name="connsiteX108" fmla="*/ 136005 w 517518"/>
              <a:gd name="connsiteY108" fmla="*/ 148439 h 549662"/>
              <a:gd name="connsiteX109" fmla="*/ 136814 w 517518"/>
              <a:gd name="connsiteY109" fmla="*/ 149248 h 549662"/>
              <a:gd name="connsiteX110" fmla="*/ 148139 w 517518"/>
              <a:gd name="connsiteY110" fmla="*/ 149248 h 549662"/>
              <a:gd name="connsiteX111" fmla="*/ 162699 w 517518"/>
              <a:gd name="connsiteY111" fmla="*/ 160573 h 549662"/>
              <a:gd name="connsiteX112" fmla="*/ 174429 w 517518"/>
              <a:gd name="connsiteY112" fmla="*/ 188481 h 549662"/>
              <a:gd name="connsiteX113" fmla="*/ 172002 w 517518"/>
              <a:gd name="connsiteY113" fmla="*/ 207086 h 549662"/>
              <a:gd name="connsiteX114" fmla="*/ 163913 w 517518"/>
              <a:gd name="connsiteY114" fmla="*/ 215175 h 549662"/>
              <a:gd name="connsiteX115" fmla="*/ 163913 w 517518"/>
              <a:gd name="connsiteY115" fmla="*/ 216793 h 549662"/>
              <a:gd name="connsiteX116" fmla="*/ 179282 w 517518"/>
              <a:gd name="connsiteY116" fmla="*/ 232163 h 549662"/>
              <a:gd name="connsiteX117" fmla="*/ 180900 w 517518"/>
              <a:gd name="connsiteY117" fmla="*/ 232163 h 549662"/>
              <a:gd name="connsiteX118" fmla="*/ 189394 w 517518"/>
              <a:gd name="connsiteY118" fmla="*/ 223669 h 549662"/>
              <a:gd name="connsiteX119" fmla="*/ 199910 w 517518"/>
              <a:gd name="connsiteY119" fmla="*/ 218816 h 549662"/>
              <a:gd name="connsiteX120" fmla="*/ 207999 w 517518"/>
              <a:gd name="connsiteY120" fmla="*/ 221242 h 549662"/>
              <a:gd name="connsiteX121" fmla="*/ 235503 w 517518"/>
              <a:gd name="connsiteY121" fmla="*/ 232567 h 549662"/>
              <a:gd name="connsiteX122" fmla="*/ 247233 w 517518"/>
              <a:gd name="connsiteY122" fmla="*/ 247533 h 549662"/>
              <a:gd name="connsiteX123" fmla="*/ 247233 w 517518"/>
              <a:gd name="connsiteY123" fmla="*/ 259666 h 549662"/>
              <a:gd name="connsiteX124" fmla="*/ 248041 w 517518"/>
              <a:gd name="connsiteY124" fmla="*/ 260475 h 549662"/>
              <a:gd name="connsiteX125" fmla="*/ 269883 w 517518"/>
              <a:gd name="connsiteY125" fmla="*/ 260475 h 549662"/>
              <a:gd name="connsiteX126" fmla="*/ 270691 w 517518"/>
              <a:gd name="connsiteY126" fmla="*/ 259666 h 549662"/>
              <a:gd name="connsiteX127" fmla="*/ 270691 w 517518"/>
              <a:gd name="connsiteY127" fmla="*/ 247533 h 549662"/>
              <a:gd name="connsiteX128" fmla="*/ 282421 w 517518"/>
              <a:gd name="connsiteY128" fmla="*/ 232567 h 549662"/>
              <a:gd name="connsiteX129" fmla="*/ 309925 w 517518"/>
              <a:gd name="connsiteY129" fmla="*/ 221242 h 549662"/>
              <a:gd name="connsiteX130" fmla="*/ 328126 w 517518"/>
              <a:gd name="connsiteY130" fmla="*/ 223669 h 549662"/>
              <a:gd name="connsiteX131" fmla="*/ 336619 w 517518"/>
              <a:gd name="connsiteY131" fmla="*/ 232163 h 549662"/>
              <a:gd name="connsiteX132" fmla="*/ 338237 w 517518"/>
              <a:gd name="connsiteY132" fmla="*/ 232163 h 549662"/>
              <a:gd name="connsiteX133" fmla="*/ 353607 w 517518"/>
              <a:gd name="connsiteY133" fmla="*/ 216793 h 549662"/>
              <a:gd name="connsiteX134" fmla="*/ 353607 w 517518"/>
              <a:gd name="connsiteY134" fmla="*/ 215175 h 549662"/>
              <a:gd name="connsiteX135" fmla="*/ 345113 w 517518"/>
              <a:gd name="connsiteY135" fmla="*/ 207086 h 549662"/>
              <a:gd name="connsiteX136" fmla="*/ 342686 w 517518"/>
              <a:gd name="connsiteY136" fmla="*/ 188481 h 549662"/>
              <a:gd name="connsiteX137" fmla="*/ 354820 w 517518"/>
              <a:gd name="connsiteY137" fmla="*/ 160573 h 549662"/>
              <a:gd name="connsiteX138" fmla="*/ 369381 w 517518"/>
              <a:gd name="connsiteY138" fmla="*/ 149248 h 549662"/>
              <a:gd name="connsiteX139" fmla="*/ 381110 w 517518"/>
              <a:gd name="connsiteY139" fmla="*/ 149248 h 549662"/>
              <a:gd name="connsiteX140" fmla="*/ 381919 w 517518"/>
              <a:gd name="connsiteY140" fmla="*/ 148439 h 549662"/>
              <a:gd name="connsiteX141" fmla="*/ 381919 w 517518"/>
              <a:gd name="connsiteY141" fmla="*/ 126598 h 549662"/>
              <a:gd name="connsiteX142" fmla="*/ 381110 w 517518"/>
              <a:gd name="connsiteY142" fmla="*/ 125789 h 549662"/>
              <a:gd name="connsiteX143" fmla="*/ 369785 w 517518"/>
              <a:gd name="connsiteY143" fmla="*/ 125789 h 549662"/>
              <a:gd name="connsiteX144" fmla="*/ 354820 w 517518"/>
              <a:gd name="connsiteY144" fmla="*/ 114059 h 549662"/>
              <a:gd name="connsiteX145" fmla="*/ 343495 w 517518"/>
              <a:gd name="connsiteY145" fmla="*/ 85747 h 549662"/>
              <a:gd name="connsiteX146" fmla="*/ 345922 w 517518"/>
              <a:gd name="connsiteY146" fmla="*/ 67141 h 549662"/>
              <a:gd name="connsiteX147" fmla="*/ 353607 w 517518"/>
              <a:gd name="connsiteY147" fmla="*/ 59456 h 549662"/>
              <a:gd name="connsiteX148" fmla="*/ 353607 w 517518"/>
              <a:gd name="connsiteY148" fmla="*/ 58243 h 549662"/>
              <a:gd name="connsiteX149" fmla="*/ 338237 w 517518"/>
              <a:gd name="connsiteY149" fmla="*/ 42873 h 549662"/>
              <a:gd name="connsiteX150" fmla="*/ 336619 w 517518"/>
              <a:gd name="connsiteY150" fmla="*/ 42873 h 549662"/>
              <a:gd name="connsiteX151" fmla="*/ 329339 w 517518"/>
              <a:gd name="connsiteY151" fmla="*/ 50153 h 549662"/>
              <a:gd name="connsiteX152" fmla="*/ 310734 w 517518"/>
              <a:gd name="connsiteY152" fmla="*/ 52176 h 549662"/>
              <a:gd name="connsiteX153" fmla="*/ 282421 w 517518"/>
              <a:gd name="connsiteY153" fmla="*/ 40446 h 549662"/>
              <a:gd name="connsiteX154" fmla="*/ 270691 w 517518"/>
              <a:gd name="connsiteY154" fmla="*/ 25886 h 549662"/>
              <a:gd name="connsiteX155" fmla="*/ 270691 w 517518"/>
              <a:gd name="connsiteY155" fmla="*/ 15370 h 549662"/>
              <a:gd name="connsiteX156" fmla="*/ 269883 w 517518"/>
              <a:gd name="connsiteY156" fmla="*/ 14156 h 549662"/>
              <a:gd name="connsiteX157" fmla="*/ 248041 w 517518"/>
              <a:gd name="connsiteY157" fmla="*/ 0 h 549662"/>
              <a:gd name="connsiteX158" fmla="*/ 269883 w 517518"/>
              <a:gd name="connsiteY158" fmla="*/ 0 h 549662"/>
              <a:gd name="connsiteX159" fmla="*/ 284848 w 517518"/>
              <a:gd name="connsiteY159" fmla="*/ 15370 h 549662"/>
              <a:gd name="connsiteX160" fmla="*/ 284848 w 517518"/>
              <a:gd name="connsiteY160" fmla="*/ 25886 h 549662"/>
              <a:gd name="connsiteX161" fmla="*/ 285657 w 517518"/>
              <a:gd name="connsiteY161" fmla="*/ 26695 h 549662"/>
              <a:gd name="connsiteX162" fmla="*/ 318014 w 517518"/>
              <a:gd name="connsiteY162" fmla="*/ 40446 h 549662"/>
              <a:gd name="connsiteX163" fmla="*/ 319227 w 517518"/>
              <a:gd name="connsiteY163" fmla="*/ 40042 h 549662"/>
              <a:gd name="connsiteX164" fmla="*/ 326912 w 517518"/>
              <a:gd name="connsiteY164" fmla="*/ 32357 h 549662"/>
              <a:gd name="connsiteX165" fmla="*/ 348349 w 517518"/>
              <a:gd name="connsiteY165" fmla="*/ 32357 h 549662"/>
              <a:gd name="connsiteX166" fmla="*/ 363314 w 517518"/>
              <a:gd name="connsiteY166" fmla="*/ 48131 h 549662"/>
              <a:gd name="connsiteX167" fmla="*/ 363314 w 517518"/>
              <a:gd name="connsiteY167" fmla="*/ 69568 h 549662"/>
              <a:gd name="connsiteX168" fmla="*/ 356034 w 517518"/>
              <a:gd name="connsiteY168" fmla="*/ 77253 h 549662"/>
              <a:gd name="connsiteX169" fmla="*/ 356034 w 517518"/>
              <a:gd name="connsiteY169" fmla="*/ 78466 h 549662"/>
              <a:gd name="connsiteX170" fmla="*/ 368976 w 517518"/>
              <a:gd name="connsiteY170" fmla="*/ 110823 h 549662"/>
              <a:gd name="connsiteX171" fmla="*/ 369785 w 517518"/>
              <a:gd name="connsiteY171" fmla="*/ 111228 h 549662"/>
              <a:gd name="connsiteX172" fmla="*/ 381110 w 517518"/>
              <a:gd name="connsiteY172" fmla="*/ 111228 h 549662"/>
              <a:gd name="connsiteX173" fmla="*/ 396076 w 517518"/>
              <a:gd name="connsiteY173" fmla="*/ 126598 h 549662"/>
              <a:gd name="connsiteX174" fmla="*/ 396076 w 517518"/>
              <a:gd name="connsiteY174" fmla="*/ 148439 h 549662"/>
              <a:gd name="connsiteX175" fmla="*/ 381110 w 517518"/>
              <a:gd name="connsiteY175" fmla="*/ 163404 h 549662"/>
              <a:gd name="connsiteX176" fmla="*/ 369381 w 517518"/>
              <a:gd name="connsiteY176" fmla="*/ 163404 h 549662"/>
              <a:gd name="connsiteX177" fmla="*/ 368572 w 517518"/>
              <a:gd name="connsiteY177" fmla="*/ 164213 h 549662"/>
              <a:gd name="connsiteX178" fmla="*/ 354820 w 517518"/>
              <a:gd name="connsiteY178" fmla="*/ 195761 h 549662"/>
              <a:gd name="connsiteX179" fmla="*/ 355225 w 517518"/>
              <a:gd name="connsiteY179" fmla="*/ 196974 h 549662"/>
              <a:gd name="connsiteX180" fmla="*/ 363314 w 517518"/>
              <a:gd name="connsiteY180" fmla="*/ 205468 h 549662"/>
              <a:gd name="connsiteX181" fmla="*/ 363314 w 517518"/>
              <a:gd name="connsiteY181" fmla="*/ 226905 h 549662"/>
              <a:gd name="connsiteX182" fmla="*/ 348349 w 517518"/>
              <a:gd name="connsiteY182" fmla="*/ 242274 h 549662"/>
              <a:gd name="connsiteX183" fmla="*/ 326912 w 517518"/>
              <a:gd name="connsiteY183" fmla="*/ 242274 h 549662"/>
              <a:gd name="connsiteX184" fmla="*/ 318014 w 517518"/>
              <a:gd name="connsiteY184" fmla="*/ 233781 h 549662"/>
              <a:gd name="connsiteX185" fmla="*/ 317205 w 517518"/>
              <a:gd name="connsiteY185" fmla="*/ 233376 h 549662"/>
              <a:gd name="connsiteX186" fmla="*/ 285657 w 517518"/>
              <a:gd name="connsiteY186" fmla="*/ 246724 h 549662"/>
              <a:gd name="connsiteX187" fmla="*/ 284848 w 517518"/>
              <a:gd name="connsiteY187" fmla="*/ 247533 h 549662"/>
              <a:gd name="connsiteX188" fmla="*/ 284848 w 517518"/>
              <a:gd name="connsiteY188" fmla="*/ 259666 h 549662"/>
              <a:gd name="connsiteX189" fmla="*/ 269883 w 517518"/>
              <a:gd name="connsiteY189" fmla="*/ 274632 h 549662"/>
              <a:gd name="connsiteX190" fmla="*/ 248041 w 517518"/>
              <a:gd name="connsiteY190" fmla="*/ 274632 h 549662"/>
              <a:gd name="connsiteX191" fmla="*/ 232672 w 517518"/>
              <a:gd name="connsiteY191" fmla="*/ 259666 h 549662"/>
              <a:gd name="connsiteX192" fmla="*/ 232672 w 517518"/>
              <a:gd name="connsiteY192" fmla="*/ 247533 h 549662"/>
              <a:gd name="connsiteX193" fmla="*/ 232267 w 517518"/>
              <a:gd name="connsiteY193" fmla="*/ 246724 h 549662"/>
              <a:gd name="connsiteX194" fmla="*/ 200315 w 517518"/>
              <a:gd name="connsiteY194" fmla="*/ 233376 h 549662"/>
              <a:gd name="connsiteX195" fmla="*/ 199506 w 517518"/>
              <a:gd name="connsiteY195" fmla="*/ 233781 h 549662"/>
              <a:gd name="connsiteX196" fmla="*/ 191012 w 517518"/>
              <a:gd name="connsiteY196" fmla="*/ 242274 h 549662"/>
              <a:gd name="connsiteX197" fmla="*/ 169575 w 517518"/>
              <a:gd name="connsiteY197" fmla="*/ 242274 h 549662"/>
              <a:gd name="connsiteX198" fmla="*/ 154206 w 517518"/>
              <a:gd name="connsiteY198" fmla="*/ 226905 h 549662"/>
              <a:gd name="connsiteX199" fmla="*/ 154206 w 517518"/>
              <a:gd name="connsiteY199" fmla="*/ 205468 h 549662"/>
              <a:gd name="connsiteX200" fmla="*/ 162699 w 517518"/>
              <a:gd name="connsiteY200" fmla="*/ 196974 h 549662"/>
              <a:gd name="connsiteX201" fmla="*/ 162699 w 517518"/>
              <a:gd name="connsiteY201" fmla="*/ 195761 h 549662"/>
              <a:gd name="connsiteX202" fmla="*/ 149352 w 517518"/>
              <a:gd name="connsiteY202" fmla="*/ 164213 h 549662"/>
              <a:gd name="connsiteX203" fmla="*/ 148139 w 517518"/>
              <a:gd name="connsiteY203" fmla="*/ 163404 h 549662"/>
              <a:gd name="connsiteX204" fmla="*/ 136814 w 517518"/>
              <a:gd name="connsiteY204" fmla="*/ 163404 h 549662"/>
              <a:gd name="connsiteX205" fmla="*/ 121444 w 517518"/>
              <a:gd name="connsiteY205" fmla="*/ 148439 h 549662"/>
              <a:gd name="connsiteX206" fmla="*/ 121444 w 517518"/>
              <a:gd name="connsiteY206" fmla="*/ 126598 h 549662"/>
              <a:gd name="connsiteX207" fmla="*/ 136814 w 517518"/>
              <a:gd name="connsiteY207" fmla="*/ 111228 h 549662"/>
              <a:gd name="connsiteX208" fmla="*/ 147734 w 517518"/>
              <a:gd name="connsiteY208" fmla="*/ 111228 h 549662"/>
              <a:gd name="connsiteX209" fmla="*/ 148543 w 517518"/>
              <a:gd name="connsiteY209" fmla="*/ 110823 h 549662"/>
              <a:gd name="connsiteX210" fmla="*/ 161890 w 517518"/>
              <a:gd name="connsiteY210" fmla="*/ 78466 h 549662"/>
              <a:gd name="connsiteX211" fmla="*/ 161486 w 517518"/>
              <a:gd name="connsiteY211" fmla="*/ 77253 h 549662"/>
              <a:gd name="connsiteX212" fmla="*/ 154206 w 517518"/>
              <a:gd name="connsiteY212" fmla="*/ 69568 h 549662"/>
              <a:gd name="connsiteX213" fmla="*/ 154206 w 517518"/>
              <a:gd name="connsiteY213" fmla="*/ 48131 h 549662"/>
              <a:gd name="connsiteX214" fmla="*/ 169575 w 517518"/>
              <a:gd name="connsiteY214" fmla="*/ 32357 h 549662"/>
              <a:gd name="connsiteX215" fmla="*/ 191012 w 517518"/>
              <a:gd name="connsiteY215" fmla="*/ 32357 h 549662"/>
              <a:gd name="connsiteX216" fmla="*/ 198292 w 517518"/>
              <a:gd name="connsiteY216" fmla="*/ 40042 h 549662"/>
              <a:gd name="connsiteX217" fmla="*/ 199506 w 517518"/>
              <a:gd name="connsiteY217" fmla="*/ 40446 h 549662"/>
              <a:gd name="connsiteX218" fmla="*/ 232267 w 517518"/>
              <a:gd name="connsiteY218" fmla="*/ 26695 h 549662"/>
              <a:gd name="connsiteX219" fmla="*/ 232672 w 517518"/>
              <a:gd name="connsiteY219" fmla="*/ 25886 h 549662"/>
              <a:gd name="connsiteX220" fmla="*/ 232672 w 517518"/>
              <a:gd name="connsiteY220" fmla="*/ 15370 h 549662"/>
              <a:gd name="connsiteX221" fmla="*/ 248041 w 517518"/>
              <a:gd name="connsiteY221" fmla="*/ 0 h 54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517518" h="549662">
                <a:moveTo>
                  <a:pt x="417909" y="442913"/>
                </a:moveTo>
                <a:cubicBezTo>
                  <a:pt x="421878" y="442913"/>
                  <a:pt x="424656" y="446173"/>
                  <a:pt x="424656" y="450247"/>
                </a:cubicBezTo>
                <a:lnTo>
                  <a:pt x="424656" y="542328"/>
                </a:lnTo>
                <a:cubicBezTo>
                  <a:pt x="424656" y="545995"/>
                  <a:pt x="421878" y="549662"/>
                  <a:pt x="417909" y="549662"/>
                </a:cubicBezTo>
                <a:cubicBezTo>
                  <a:pt x="413940" y="549662"/>
                  <a:pt x="410765" y="545995"/>
                  <a:pt x="410765" y="542328"/>
                </a:cubicBezTo>
                <a:lnTo>
                  <a:pt x="410765" y="450247"/>
                </a:lnTo>
                <a:cubicBezTo>
                  <a:pt x="410765" y="446173"/>
                  <a:pt x="413940" y="442913"/>
                  <a:pt x="417909" y="442913"/>
                </a:cubicBezTo>
                <a:close/>
                <a:moveTo>
                  <a:pt x="98225" y="442913"/>
                </a:moveTo>
                <a:cubicBezTo>
                  <a:pt x="102194" y="442913"/>
                  <a:pt x="104972" y="446173"/>
                  <a:pt x="104972" y="450247"/>
                </a:cubicBezTo>
                <a:lnTo>
                  <a:pt x="104972" y="542328"/>
                </a:lnTo>
                <a:cubicBezTo>
                  <a:pt x="104972" y="545995"/>
                  <a:pt x="102194" y="549662"/>
                  <a:pt x="98225" y="549662"/>
                </a:cubicBezTo>
                <a:cubicBezTo>
                  <a:pt x="94256" y="549662"/>
                  <a:pt x="91081" y="545995"/>
                  <a:pt x="91081" y="542328"/>
                </a:cubicBezTo>
                <a:lnTo>
                  <a:pt x="91081" y="450247"/>
                </a:lnTo>
                <a:cubicBezTo>
                  <a:pt x="91081" y="446173"/>
                  <a:pt x="94256" y="442913"/>
                  <a:pt x="98225" y="442913"/>
                </a:cubicBezTo>
                <a:close/>
                <a:moveTo>
                  <a:pt x="226541" y="365372"/>
                </a:moveTo>
                <a:lnTo>
                  <a:pt x="231404" y="373852"/>
                </a:lnTo>
                <a:cubicBezTo>
                  <a:pt x="232620" y="376274"/>
                  <a:pt x="233835" y="378697"/>
                  <a:pt x="235051" y="381523"/>
                </a:cubicBezTo>
                <a:lnTo>
                  <a:pt x="282467" y="381523"/>
                </a:lnTo>
                <a:cubicBezTo>
                  <a:pt x="283682" y="378697"/>
                  <a:pt x="284898" y="376274"/>
                  <a:pt x="286114" y="373852"/>
                </a:cubicBezTo>
                <a:lnTo>
                  <a:pt x="290977" y="365372"/>
                </a:lnTo>
                <a:close/>
                <a:moveTo>
                  <a:pt x="196957" y="287040"/>
                </a:moveTo>
                <a:lnTo>
                  <a:pt x="159267" y="299557"/>
                </a:lnTo>
                <a:lnTo>
                  <a:pt x="159267" y="348414"/>
                </a:lnTo>
                <a:cubicBezTo>
                  <a:pt x="159267" y="349625"/>
                  <a:pt x="160888" y="350836"/>
                  <a:pt x="162509" y="350836"/>
                </a:cubicBezTo>
                <a:lnTo>
                  <a:pt x="244777" y="350836"/>
                </a:lnTo>
                <a:lnTo>
                  <a:pt x="233025" y="333878"/>
                </a:lnTo>
                <a:lnTo>
                  <a:pt x="200604" y="288251"/>
                </a:lnTo>
                <a:cubicBezTo>
                  <a:pt x="199793" y="287040"/>
                  <a:pt x="198578" y="286636"/>
                  <a:pt x="196957" y="287040"/>
                </a:cubicBezTo>
                <a:close/>
                <a:moveTo>
                  <a:pt x="322182" y="285424"/>
                </a:moveTo>
                <a:cubicBezTo>
                  <a:pt x="321372" y="285424"/>
                  <a:pt x="320561" y="285828"/>
                  <a:pt x="319751" y="286636"/>
                </a:cubicBezTo>
                <a:lnTo>
                  <a:pt x="273146" y="350836"/>
                </a:lnTo>
                <a:lnTo>
                  <a:pt x="355414" y="350836"/>
                </a:lnTo>
                <a:cubicBezTo>
                  <a:pt x="357035" y="350836"/>
                  <a:pt x="358250" y="349625"/>
                  <a:pt x="358250" y="348414"/>
                </a:cubicBezTo>
                <a:lnTo>
                  <a:pt x="358250" y="298345"/>
                </a:lnTo>
                <a:close/>
                <a:moveTo>
                  <a:pt x="325830" y="270485"/>
                </a:moveTo>
                <a:lnTo>
                  <a:pt x="327045" y="271292"/>
                </a:lnTo>
                <a:lnTo>
                  <a:pt x="495228" y="333474"/>
                </a:lnTo>
                <a:cubicBezTo>
                  <a:pt x="509413" y="339934"/>
                  <a:pt x="517518" y="350836"/>
                  <a:pt x="517518" y="363353"/>
                </a:cubicBezTo>
                <a:lnTo>
                  <a:pt x="517518" y="540611"/>
                </a:lnTo>
                <a:cubicBezTo>
                  <a:pt x="517518" y="544245"/>
                  <a:pt x="514276" y="547879"/>
                  <a:pt x="510223" y="547879"/>
                </a:cubicBezTo>
                <a:cubicBezTo>
                  <a:pt x="506576" y="547879"/>
                  <a:pt x="502928" y="544245"/>
                  <a:pt x="502928" y="540611"/>
                </a:cubicBezTo>
                <a:lnTo>
                  <a:pt x="502928" y="363353"/>
                </a:lnTo>
                <a:cubicBezTo>
                  <a:pt x="502928" y="354874"/>
                  <a:pt x="495634" y="349625"/>
                  <a:pt x="489555" y="346395"/>
                </a:cubicBezTo>
                <a:lnTo>
                  <a:pt x="372840" y="302787"/>
                </a:lnTo>
                <a:lnTo>
                  <a:pt x="372840" y="348414"/>
                </a:lnTo>
                <a:cubicBezTo>
                  <a:pt x="372840" y="357700"/>
                  <a:pt x="364735" y="365372"/>
                  <a:pt x="355414" y="365372"/>
                </a:cubicBezTo>
                <a:lnTo>
                  <a:pt x="307593" y="365372"/>
                </a:lnTo>
                <a:lnTo>
                  <a:pt x="298677" y="380716"/>
                </a:lnTo>
                <a:cubicBezTo>
                  <a:pt x="295435" y="386369"/>
                  <a:pt x="293814" y="393233"/>
                  <a:pt x="294624" y="400097"/>
                </a:cubicBezTo>
                <a:lnTo>
                  <a:pt x="311645" y="539400"/>
                </a:lnTo>
                <a:cubicBezTo>
                  <a:pt x="312051" y="543438"/>
                  <a:pt x="309214" y="547072"/>
                  <a:pt x="305567" y="547879"/>
                </a:cubicBezTo>
                <a:cubicBezTo>
                  <a:pt x="305161" y="547879"/>
                  <a:pt x="304756" y="547879"/>
                  <a:pt x="304351" y="547879"/>
                </a:cubicBezTo>
                <a:cubicBezTo>
                  <a:pt x="301109" y="547879"/>
                  <a:pt x="298272" y="545053"/>
                  <a:pt x="297461" y="541419"/>
                </a:cubicBezTo>
                <a:lnTo>
                  <a:pt x="280440" y="401712"/>
                </a:lnTo>
                <a:cubicBezTo>
                  <a:pt x="280035" y="399693"/>
                  <a:pt x="280035" y="398078"/>
                  <a:pt x="280035" y="395655"/>
                </a:cubicBezTo>
                <a:lnTo>
                  <a:pt x="237483" y="395655"/>
                </a:lnTo>
                <a:cubicBezTo>
                  <a:pt x="237483" y="398078"/>
                  <a:pt x="237483" y="399693"/>
                  <a:pt x="237077" y="401712"/>
                </a:cubicBezTo>
                <a:lnTo>
                  <a:pt x="220462" y="541419"/>
                </a:lnTo>
                <a:cubicBezTo>
                  <a:pt x="219651" y="545457"/>
                  <a:pt x="216004" y="547879"/>
                  <a:pt x="212357" y="547879"/>
                </a:cubicBezTo>
                <a:cubicBezTo>
                  <a:pt x="208304" y="547072"/>
                  <a:pt x="205872" y="543438"/>
                  <a:pt x="205872" y="539400"/>
                </a:cubicBezTo>
                <a:lnTo>
                  <a:pt x="222893" y="400097"/>
                </a:lnTo>
                <a:cubicBezTo>
                  <a:pt x="224109" y="393233"/>
                  <a:pt x="222488" y="386369"/>
                  <a:pt x="219246" y="380716"/>
                </a:cubicBezTo>
                <a:lnTo>
                  <a:pt x="209925" y="365372"/>
                </a:lnTo>
                <a:lnTo>
                  <a:pt x="162509" y="365372"/>
                </a:lnTo>
                <a:cubicBezTo>
                  <a:pt x="152783" y="365372"/>
                  <a:pt x="145083" y="357700"/>
                  <a:pt x="145083" y="348414"/>
                </a:cubicBezTo>
                <a:lnTo>
                  <a:pt x="145083" y="303594"/>
                </a:lnTo>
                <a:lnTo>
                  <a:pt x="27963" y="346395"/>
                </a:lnTo>
                <a:cubicBezTo>
                  <a:pt x="21074" y="348414"/>
                  <a:pt x="14589" y="358104"/>
                  <a:pt x="14589" y="365776"/>
                </a:cubicBezTo>
                <a:lnTo>
                  <a:pt x="14589" y="540611"/>
                </a:lnTo>
                <a:cubicBezTo>
                  <a:pt x="14589" y="544245"/>
                  <a:pt x="11347" y="547879"/>
                  <a:pt x="7295" y="547879"/>
                </a:cubicBezTo>
                <a:cubicBezTo>
                  <a:pt x="3647" y="547879"/>
                  <a:pt x="0" y="544245"/>
                  <a:pt x="0" y="540611"/>
                </a:cubicBezTo>
                <a:lnTo>
                  <a:pt x="0" y="365776"/>
                </a:lnTo>
                <a:cubicBezTo>
                  <a:pt x="0" y="352048"/>
                  <a:pt x="10942" y="337512"/>
                  <a:pt x="23100" y="332666"/>
                </a:cubicBezTo>
                <a:lnTo>
                  <a:pt x="193715" y="271292"/>
                </a:lnTo>
                <a:cubicBezTo>
                  <a:pt x="200199" y="270081"/>
                  <a:pt x="207088" y="272504"/>
                  <a:pt x="211141" y="278560"/>
                </a:cubicBezTo>
                <a:lnTo>
                  <a:pt x="244777" y="326206"/>
                </a:lnTo>
                <a:lnTo>
                  <a:pt x="256935" y="342761"/>
                </a:lnTo>
                <a:cubicBezTo>
                  <a:pt x="257340" y="343568"/>
                  <a:pt x="258556" y="343972"/>
                  <a:pt x="258962" y="343972"/>
                </a:cubicBezTo>
                <a:cubicBezTo>
                  <a:pt x="259367" y="343972"/>
                  <a:pt x="260177" y="343972"/>
                  <a:pt x="260583" y="343165"/>
                </a:cubicBezTo>
                <a:lnTo>
                  <a:pt x="307998" y="278560"/>
                </a:lnTo>
                <a:cubicBezTo>
                  <a:pt x="308403" y="277753"/>
                  <a:pt x="309214" y="277349"/>
                  <a:pt x="309619" y="276541"/>
                </a:cubicBezTo>
                <a:cubicBezTo>
                  <a:pt x="313672" y="271696"/>
                  <a:pt x="319751" y="269677"/>
                  <a:pt x="325830" y="270485"/>
                </a:cubicBezTo>
                <a:close/>
                <a:moveTo>
                  <a:pt x="258959" y="91369"/>
                </a:moveTo>
                <a:cubicBezTo>
                  <a:pt x="233456" y="91369"/>
                  <a:pt x="212810" y="112015"/>
                  <a:pt x="212810" y="137113"/>
                </a:cubicBezTo>
                <a:cubicBezTo>
                  <a:pt x="212810" y="162617"/>
                  <a:pt x="233456" y="183262"/>
                  <a:pt x="258959" y="183262"/>
                </a:cubicBezTo>
                <a:cubicBezTo>
                  <a:pt x="284057" y="183262"/>
                  <a:pt x="305108" y="162617"/>
                  <a:pt x="305108" y="137113"/>
                </a:cubicBezTo>
                <a:cubicBezTo>
                  <a:pt x="305108" y="112015"/>
                  <a:pt x="284057" y="91369"/>
                  <a:pt x="258959" y="91369"/>
                </a:cubicBezTo>
                <a:close/>
                <a:moveTo>
                  <a:pt x="258959" y="76796"/>
                </a:moveTo>
                <a:cubicBezTo>
                  <a:pt x="292154" y="76796"/>
                  <a:pt x="319276" y="103919"/>
                  <a:pt x="319276" y="137113"/>
                </a:cubicBezTo>
                <a:cubicBezTo>
                  <a:pt x="319276" y="170713"/>
                  <a:pt x="292154" y="197835"/>
                  <a:pt x="258959" y="197835"/>
                </a:cubicBezTo>
                <a:cubicBezTo>
                  <a:pt x="225360" y="197835"/>
                  <a:pt x="198237" y="170713"/>
                  <a:pt x="198237" y="137113"/>
                </a:cubicBezTo>
                <a:cubicBezTo>
                  <a:pt x="198237" y="103919"/>
                  <a:pt x="225360" y="76796"/>
                  <a:pt x="258959" y="76796"/>
                </a:cubicBezTo>
                <a:close/>
                <a:moveTo>
                  <a:pt x="248041" y="14156"/>
                </a:moveTo>
                <a:cubicBezTo>
                  <a:pt x="247233" y="14156"/>
                  <a:pt x="247233" y="14561"/>
                  <a:pt x="247233" y="15370"/>
                </a:cubicBezTo>
                <a:lnTo>
                  <a:pt x="247233" y="25886"/>
                </a:lnTo>
                <a:cubicBezTo>
                  <a:pt x="247233" y="32762"/>
                  <a:pt x="242379" y="38828"/>
                  <a:pt x="235503" y="40446"/>
                </a:cubicBezTo>
                <a:cubicBezTo>
                  <a:pt x="225391" y="42873"/>
                  <a:pt x="215684" y="46918"/>
                  <a:pt x="207191" y="52176"/>
                </a:cubicBezTo>
                <a:cubicBezTo>
                  <a:pt x="201124" y="56220"/>
                  <a:pt x="193439" y="55007"/>
                  <a:pt x="188181" y="50153"/>
                </a:cubicBezTo>
                <a:lnTo>
                  <a:pt x="180900" y="42873"/>
                </a:lnTo>
                <a:cubicBezTo>
                  <a:pt x="180496" y="42064"/>
                  <a:pt x="179687" y="42064"/>
                  <a:pt x="179282" y="42873"/>
                </a:cubicBezTo>
                <a:lnTo>
                  <a:pt x="163913" y="58243"/>
                </a:lnTo>
                <a:cubicBezTo>
                  <a:pt x="163913" y="58243"/>
                  <a:pt x="163913" y="59052"/>
                  <a:pt x="163913" y="59456"/>
                </a:cubicBezTo>
                <a:lnTo>
                  <a:pt x="172002" y="67141"/>
                </a:lnTo>
                <a:cubicBezTo>
                  <a:pt x="176856" y="72399"/>
                  <a:pt x="177665" y="79680"/>
                  <a:pt x="174024" y="85747"/>
                </a:cubicBezTo>
                <a:cubicBezTo>
                  <a:pt x="168766" y="94645"/>
                  <a:pt x="165126" y="103948"/>
                  <a:pt x="162699" y="114059"/>
                </a:cubicBezTo>
                <a:cubicBezTo>
                  <a:pt x="161082" y="120935"/>
                  <a:pt x="155015" y="125789"/>
                  <a:pt x="147734" y="125789"/>
                </a:cubicBezTo>
                <a:lnTo>
                  <a:pt x="136814" y="125789"/>
                </a:lnTo>
                <a:cubicBezTo>
                  <a:pt x="136005" y="125789"/>
                  <a:pt x="136005" y="125789"/>
                  <a:pt x="136005" y="126598"/>
                </a:cubicBezTo>
                <a:lnTo>
                  <a:pt x="136005" y="148439"/>
                </a:lnTo>
                <a:cubicBezTo>
                  <a:pt x="136005" y="148843"/>
                  <a:pt x="136005" y="149248"/>
                  <a:pt x="136814" y="149248"/>
                </a:cubicBezTo>
                <a:lnTo>
                  <a:pt x="148139" y="149248"/>
                </a:lnTo>
                <a:cubicBezTo>
                  <a:pt x="155419" y="149248"/>
                  <a:pt x="161486" y="154101"/>
                  <a:pt x="162699" y="160573"/>
                </a:cubicBezTo>
                <a:cubicBezTo>
                  <a:pt x="165126" y="170280"/>
                  <a:pt x="169575" y="179987"/>
                  <a:pt x="174429" y="188481"/>
                </a:cubicBezTo>
                <a:cubicBezTo>
                  <a:pt x="178069" y="194548"/>
                  <a:pt x="177260" y="201828"/>
                  <a:pt x="172002" y="207086"/>
                </a:cubicBezTo>
                <a:lnTo>
                  <a:pt x="163913" y="215175"/>
                </a:lnTo>
                <a:cubicBezTo>
                  <a:pt x="163913" y="215984"/>
                  <a:pt x="163913" y="216389"/>
                  <a:pt x="163913" y="216793"/>
                </a:cubicBezTo>
                <a:lnTo>
                  <a:pt x="179282" y="232163"/>
                </a:lnTo>
                <a:cubicBezTo>
                  <a:pt x="180091" y="232567"/>
                  <a:pt x="180496" y="232567"/>
                  <a:pt x="180900" y="232163"/>
                </a:cubicBezTo>
                <a:lnTo>
                  <a:pt x="189394" y="223669"/>
                </a:lnTo>
                <a:cubicBezTo>
                  <a:pt x="192630" y="220433"/>
                  <a:pt x="196270" y="218816"/>
                  <a:pt x="199910" y="218816"/>
                </a:cubicBezTo>
                <a:cubicBezTo>
                  <a:pt x="202741" y="218816"/>
                  <a:pt x="205573" y="220029"/>
                  <a:pt x="207999" y="221242"/>
                </a:cubicBezTo>
                <a:cubicBezTo>
                  <a:pt x="216493" y="226500"/>
                  <a:pt x="225796" y="230141"/>
                  <a:pt x="235503" y="232567"/>
                </a:cubicBezTo>
                <a:cubicBezTo>
                  <a:pt x="242379" y="234590"/>
                  <a:pt x="247233" y="240657"/>
                  <a:pt x="247233" y="247533"/>
                </a:cubicBezTo>
                <a:lnTo>
                  <a:pt x="247233" y="259666"/>
                </a:lnTo>
                <a:cubicBezTo>
                  <a:pt x="247233" y="260071"/>
                  <a:pt x="247233" y="260475"/>
                  <a:pt x="248041" y="260475"/>
                </a:cubicBezTo>
                <a:lnTo>
                  <a:pt x="269883" y="260475"/>
                </a:lnTo>
                <a:cubicBezTo>
                  <a:pt x="270287" y="260475"/>
                  <a:pt x="270691" y="260071"/>
                  <a:pt x="270691" y="259666"/>
                </a:cubicBezTo>
                <a:lnTo>
                  <a:pt x="270691" y="247533"/>
                </a:lnTo>
                <a:cubicBezTo>
                  <a:pt x="270691" y="240657"/>
                  <a:pt x="275141" y="234590"/>
                  <a:pt x="282421" y="232567"/>
                </a:cubicBezTo>
                <a:cubicBezTo>
                  <a:pt x="292128" y="230141"/>
                  <a:pt x="301431" y="226500"/>
                  <a:pt x="309925" y="221242"/>
                </a:cubicBezTo>
                <a:cubicBezTo>
                  <a:pt x="315587" y="217602"/>
                  <a:pt x="323272" y="218816"/>
                  <a:pt x="328126" y="223669"/>
                </a:cubicBezTo>
                <a:lnTo>
                  <a:pt x="336619" y="232163"/>
                </a:lnTo>
                <a:cubicBezTo>
                  <a:pt x="337024" y="232567"/>
                  <a:pt x="337833" y="232567"/>
                  <a:pt x="338237" y="232163"/>
                </a:cubicBezTo>
                <a:lnTo>
                  <a:pt x="353607" y="216793"/>
                </a:lnTo>
                <a:cubicBezTo>
                  <a:pt x="354011" y="216389"/>
                  <a:pt x="354011" y="215984"/>
                  <a:pt x="353607" y="215175"/>
                </a:cubicBezTo>
                <a:lnTo>
                  <a:pt x="345113" y="207086"/>
                </a:lnTo>
                <a:cubicBezTo>
                  <a:pt x="340259" y="201828"/>
                  <a:pt x="339046" y="194548"/>
                  <a:pt x="342686" y="188481"/>
                </a:cubicBezTo>
                <a:cubicBezTo>
                  <a:pt x="348349" y="179987"/>
                  <a:pt x="352393" y="170280"/>
                  <a:pt x="354820" y="160573"/>
                </a:cubicBezTo>
                <a:cubicBezTo>
                  <a:pt x="356438" y="154101"/>
                  <a:pt x="362101" y="149248"/>
                  <a:pt x="369381" y="149248"/>
                </a:cubicBezTo>
                <a:lnTo>
                  <a:pt x="381110" y="149248"/>
                </a:lnTo>
                <a:cubicBezTo>
                  <a:pt x="381515" y="149248"/>
                  <a:pt x="381919" y="148843"/>
                  <a:pt x="381919" y="148439"/>
                </a:cubicBezTo>
                <a:lnTo>
                  <a:pt x="381919" y="126598"/>
                </a:lnTo>
                <a:cubicBezTo>
                  <a:pt x="381919" y="125789"/>
                  <a:pt x="381515" y="125789"/>
                  <a:pt x="381110" y="125789"/>
                </a:cubicBezTo>
                <a:lnTo>
                  <a:pt x="369785" y="125789"/>
                </a:lnTo>
                <a:cubicBezTo>
                  <a:pt x="362909" y="125789"/>
                  <a:pt x="356842" y="120935"/>
                  <a:pt x="354820" y="114059"/>
                </a:cubicBezTo>
                <a:cubicBezTo>
                  <a:pt x="352798" y="103948"/>
                  <a:pt x="348753" y="94645"/>
                  <a:pt x="343495" y="85747"/>
                </a:cubicBezTo>
                <a:cubicBezTo>
                  <a:pt x="340259" y="79680"/>
                  <a:pt x="341068" y="72399"/>
                  <a:pt x="345922" y="67141"/>
                </a:cubicBezTo>
                <a:lnTo>
                  <a:pt x="353607" y="59456"/>
                </a:lnTo>
                <a:cubicBezTo>
                  <a:pt x="354011" y="59052"/>
                  <a:pt x="354011" y="58243"/>
                  <a:pt x="353607" y="58243"/>
                </a:cubicBezTo>
                <a:lnTo>
                  <a:pt x="338237" y="42873"/>
                </a:lnTo>
                <a:cubicBezTo>
                  <a:pt x="337833" y="42064"/>
                  <a:pt x="337428" y="42064"/>
                  <a:pt x="336619" y="42873"/>
                </a:cubicBezTo>
                <a:lnTo>
                  <a:pt x="329339" y="50153"/>
                </a:lnTo>
                <a:cubicBezTo>
                  <a:pt x="324485" y="55007"/>
                  <a:pt x="316396" y="56220"/>
                  <a:pt x="310734" y="52176"/>
                </a:cubicBezTo>
                <a:cubicBezTo>
                  <a:pt x="301835" y="46918"/>
                  <a:pt x="292128" y="42873"/>
                  <a:pt x="282421" y="40446"/>
                </a:cubicBezTo>
                <a:cubicBezTo>
                  <a:pt x="275141" y="38828"/>
                  <a:pt x="270691" y="32762"/>
                  <a:pt x="270691" y="25886"/>
                </a:cubicBezTo>
                <a:lnTo>
                  <a:pt x="270691" y="15370"/>
                </a:lnTo>
                <a:cubicBezTo>
                  <a:pt x="270691" y="14561"/>
                  <a:pt x="270287" y="14156"/>
                  <a:pt x="269883" y="14156"/>
                </a:cubicBezTo>
                <a:close/>
                <a:moveTo>
                  <a:pt x="248041" y="0"/>
                </a:moveTo>
                <a:lnTo>
                  <a:pt x="269883" y="0"/>
                </a:lnTo>
                <a:cubicBezTo>
                  <a:pt x="277972" y="0"/>
                  <a:pt x="284848" y="6876"/>
                  <a:pt x="284848" y="15370"/>
                </a:cubicBezTo>
                <a:lnTo>
                  <a:pt x="284848" y="25886"/>
                </a:lnTo>
                <a:cubicBezTo>
                  <a:pt x="284848" y="26290"/>
                  <a:pt x="285252" y="26290"/>
                  <a:pt x="285657" y="26695"/>
                </a:cubicBezTo>
                <a:cubicBezTo>
                  <a:pt x="296982" y="29526"/>
                  <a:pt x="307902" y="33975"/>
                  <a:pt x="318014" y="40446"/>
                </a:cubicBezTo>
                <a:cubicBezTo>
                  <a:pt x="318418" y="40446"/>
                  <a:pt x="318823" y="40446"/>
                  <a:pt x="319227" y="40042"/>
                </a:cubicBezTo>
                <a:lnTo>
                  <a:pt x="326912" y="32357"/>
                </a:lnTo>
                <a:cubicBezTo>
                  <a:pt x="332575" y="26695"/>
                  <a:pt x="342686" y="26695"/>
                  <a:pt x="348349" y="32357"/>
                </a:cubicBezTo>
                <a:lnTo>
                  <a:pt x="363314" y="48131"/>
                </a:lnTo>
                <a:cubicBezTo>
                  <a:pt x="369381" y="54198"/>
                  <a:pt x="369381" y="63905"/>
                  <a:pt x="363314" y="69568"/>
                </a:cubicBezTo>
                <a:lnTo>
                  <a:pt x="356034" y="77253"/>
                </a:lnTo>
                <a:cubicBezTo>
                  <a:pt x="355629" y="77657"/>
                  <a:pt x="355629" y="78062"/>
                  <a:pt x="356034" y="78466"/>
                </a:cubicBezTo>
                <a:cubicBezTo>
                  <a:pt x="362101" y="88173"/>
                  <a:pt x="366145" y="99094"/>
                  <a:pt x="368976" y="110823"/>
                </a:cubicBezTo>
                <a:cubicBezTo>
                  <a:pt x="368976" y="111228"/>
                  <a:pt x="369381" y="111228"/>
                  <a:pt x="369785" y="111228"/>
                </a:cubicBezTo>
                <a:lnTo>
                  <a:pt x="381110" y="111228"/>
                </a:lnTo>
                <a:cubicBezTo>
                  <a:pt x="389200" y="111228"/>
                  <a:pt x="396076" y="118104"/>
                  <a:pt x="396076" y="126598"/>
                </a:cubicBezTo>
                <a:lnTo>
                  <a:pt x="396076" y="148439"/>
                </a:lnTo>
                <a:cubicBezTo>
                  <a:pt x="396076" y="156932"/>
                  <a:pt x="389200" y="163404"/>
                  <a:pt x="381110" y="163404"/>
                </a:cubicBezTo>
                <a:lnTo>
                  <a:pt x="369381" y="163404"/>
                </a:lnTo>
                <a:cubicBezTo>
                  <a:pt x="368976" y="163404"/>
                  <a:pt x="368572" y="163808"/>
                  <a:pt x="368572" y="164213"/>
                </a:cubicBezTo>
                <a:cubicBezTo>
                  <a:pt x="365741" y="175133"/>
                  <a:pt x="360887" y="186054"/>
                  <a:pt x="354820" y="195761"/>
                </a:cubicBezTo>
                <a:cubicBezTo>
                  <a:pt x="354820" y="196166"/>
                  <a:pt x="354820" y="196570"/>
                  <a:pt x="355225" y="196974"/>
                </a:cubicBezTo>
                <a:lnTo>
                  <a:pt x="363314" y="205468"/>
                </a:lnTo>
                <a:cubicBezTo>
                  <a:pt x="369381" y="211131"/>
                  <a:pt x="369381" y="221242"/>
                  <a:pt x="363314" y="226905"/>
                </a:cubicBezTo>
                <a:lnTo>
                  <a:pt x="348349" y="242274"/>
                </a:lnTo>
                <a:cubicBezTo>
                  <a:pt x="342686" y="247937"/>
                  <a:pt x="332575" y="247937"/>
                  <a:pt x="326912" y="242274"/>
                </a:cubicBezTo>
                <a:lnTo>
                  <a:pt x="318014" y="233781"/>
                </a:lnTo>
                <a:cubicBezTo>
                  <a:pt x="317609" y="233376"/>
                  <a:pt x="317205" y="233376"/>
                  <a:pt x="317205" y="233376"/>
                </a:cubicBezTo>
                <a:cubicBezTo>
                  <a:pt x="307498" y="239443"/>
                  <a:pt x="296982" y="243892"/>
                  <a:pt x="285657" y="246724"/>
                </a:cubicBezTo>
                <a:cubicBezTo>
                  <a:pt x="285252" y="246724"/>
                  <a:pt x="284848" y="246724"/>
                  <a:pt x="284848" y="247533"/>
                </a:cubicBezTo>
                <a:lnTo>
                  <a:pt x="284848" y="259666"/>
                </a:lnTo>
                <a:cubicBezTo>
                  <a:pt x="284848" y="268160"/>
                  <a:pt x="277972" y="274632"/>
                  <a:pt x="269883" y="274632"/>
                </a:cubicBezTo>
                <a:lnTo>
                  <a:pt x="248041" y="274632"/>
                </a:lnTo>
                <a:cubicBezTo>
                  <a:pt x="239548" y="274632"/>
                  <a:pt x="232672" y="268160"/>
                  <a:pt x="232672" y="259666"/>
                </a:cubicBezTo>
                <a:lnTo>
                  <a:pt x="232672" y="247533"/>
                </a:lnTo>
                <a:cubicBezTo>
                  <a:pt x="232672" y="246724"/>
                  <a:pt x="232672" y="246724"/>
                  <a:pt x="232267" y="246724"/>
                </a:cubicBezTo>
                <a:cubicBezTo>
                  <a:pt x="220942" y="243892"/>
                  <a:pt x="210426" y="239443"/>
                  <a:pt x="200315" y="233376"/>
                </a:cubicBezTo>
                <a:cubicBezTo>
                  <a:pt x="199910" y="233376"/>
                  <a:pt x="199910" y="233376"/>
                  <a:pt x="199506" y="233781"/>
                </a:cubicBezTo>
                <a:lnTo>
                  <a:pt x="191012" y="242274"/>
                </a:lnTo>
                <a:cubicBezTo>
                  <a:pt x="185349" y="247937"/>
                  <a:pt x="175238" y="247937"/>
                  <a:pt x="169575" y="242274"/>
                </a:cubicBezTo>
                <a:lnTo>
                  <a:pt x="154206" y="226905"/>
                </a:lnTo>
                <a:cubicBezTo>
                  <a:pt x="148139" y="221242"/>
                  <a:pt x="148139" y="211131"/>
                  <a:pt x="154206" y="205468"/>
                </a:cubicBezTo>
                <a:lnTo>
                  <a:pt x="162699" y="196974"/>
                </a:lnTo>
                <a:cubicBezTo>
                  <a:pt x="162699" y="196570"/>
                  <a:pt x="162699" y="196166"/>
                  <a:pt x="162699" y="195761"/>
                </a:cubicBezTo>
                <a:cubicBezTo>
                  <a:pt x="156632" y="186054"/>
                  <a:pt x="151779" y="175133"/>
                  <a:pt x="149352" y="164213"/>
                </a:cubicBezTo>
                <a:cubicBezTo>
                  <a:pt x="149352" y="163808"/>
                  <a:pt x="148543" y="163404"/>
                  <a:pt x="148139" y="163404"/>
                </a:cubicBezTo>
                <a:lnTo>
                  <a:pt x="136814" y="163404"/>
                </a:lnTo>
                <a:cubicBezTo>
                  <a:pt x="128724" y="163404"/>
                  <a:pt x="121444" y="156932"/>
                  <a:pt x="121444" y="148439"/>
                </a:cubicBezTo>
                <a:lnTo>
                  <a:pt x="121444" y="126598"/>
                </a:lnTo>
                <a:cubicBezTo>
                  <a:pt x="121444" y="118104"/>
                  <a:pt x="128724" y="111228"/>
                  <a:pt x="136814" y="111228"/>
                </a:cubicBezTo>
                <a:lnTo>
                  <a:pt x="147734" y="111228"/>
                </a:lnTo>
                <a:cubicBezTo>
                  <a:pt x="148139" y="111228"/>
                  <a:pt x="148543" y="111228"/>
                  <a:pt x="148543" y="110823"/>
                </a:cubicBezTo>
                <a:cubicBezTo>
                  <a:pt x="151374" y="99094"/>
                  <a:pt x="155823" y="88173"/>
                  <a:pt x="161890" y="78466"/>
                </a:cubicBezTo>
                <a:cubicBezTo>
                  <a:pt x="161890" y="78062"/>
                  <a:pt x="161890" y="77657"/>
                  <a:pt x="161486" y="77253"/>
                </a:cubicBezTo>
                <a:lnTo>
                  <a:pt x="154206" y="69568"/>
                </a:lnTo>
                <a:cubicBezTo>
                  <a:pt x="148139" y="63905"/>
                  <a:pt x="148139" y="54198"/>
                  <a:pt x="154206" y="48131"/>
                </a:cubicBezTo>
                <a:lnTo>
                  <a:pt x="169575" y="32357"/>
                </a:lnTo>
                <a:cubicBezTo>
                  <a:pt x="175238" y="26695"/>
                  <a:pt x="185349" y="26695"/>
                  <a:pt x="191012" y="32357"/>
                </a:cubicBezTo>
                <a:lnTo>
                  <a:pt x="198292" y="40042"/>
                </a:lnTo>
                <a:cubicBezTo>
                  <a:pt x="198697" y="40446"/>
                  <a:pt x="199101" y="40446"/>
                  <a:pt x="199506" y="40446"/>
                </a:cubicBezTo>
                <a:cubicBezTo>
                  <a:pt x="209617" y="33975"/>
                  <a:pt x="220538" y="29526"/>
                  <a:pt x="232267" y="26695"/>
                </a:cubicBezTo>
                <a:cubicBezTo>
                  <a:pt x="232672" y="26290"/>
                  <a:pt x="232672" y="26290"/>
                  <a:pt x="232672" y="25886"/>
                </a:cubicBezTo>
                <a:lnTo>
                  <a:pt x="232672" y="15370"/>
                </a:lnTo>
                <a:cubicBezTo>
                  <a:pt x="232672" y="6876"/>
                  <a:pt x="239548" y="0"/>
                  <a:pt x="248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63" dirty="0">
              <a:latin typeface="Poppins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915AB7-8391-D44C-A209-8105E403B48D}"/>
              </a:ext>
            </a:extLst>
          </p:cNvPr>
          <p:cNvSpPr txBox="1"/>
          <p:nvPr/>
        </p:nvSpPr>
        <p:spPr>
          <a:xfrm>
            <a:off x="7883590" y="1882345"/>
            <a:ext cx="3374090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Məqsəd</a:t>
            </a:r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01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8AC724-3588-784D-B657-D7F48AE87DB4}"/>
              </a:ext>
            </a:extLst>
          </p:cNvPr>
          <p:cNvSpPr txBox="1"/>
          <p:nvPr/>
        </p:nvSpPr>
        <p:spPr>
          <a:xfrm>
            <a:off x="7883591" y="2257676"/>
            <a:ext cx="3898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sz="1800" dirty="0"/>
              <a:t>Kəskin Miokard İnfarktı müalicəsi üzrə kliniki tövsiyələrin </a:t>
            </a:r>
            <a:r>
              <a:rPr lang="en-AZ" sz="1800" b="1" dirty="0">
                <a:solidFill>
                  <a:srgbClr val="002060"/>
                </a:solidFill>
              </a:rPr>
              <a:t>həyata keçirilməsini dəstəkləmək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FACAB6-0758-2A4F-A048-45CF87D395DB}"/>
              </a:ext>
            </a:extLst>
          </p:cNvPr>
          <p:cNvSpPr txBox="1"/>
          <p:nvPr/>
        </p:nvSpPr>
        <p:spPr>
          <a:xfrm>
            <a:off x="7883590" y="3564395"/>
            <a:ext cx="3374090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Məqsəd</a:t>
            </a:r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02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191832-41AA-D342-A163-B7273F2E3EDE}"/>
              </a:ext>
            </a:extLst>
          </p:cNvPr>
          <p:cNvSpPr txBox="1"/>
          <p:nvPr/>
        </p:nvSpPr>
        <p:spPr>
          <a:xfrm>
            <a:off x="7883591" y="3939726"/>
            <a:ext cx="4098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sz="1800" dirty="0"/>
              <a:t>Region səhiyyə sistemində bu tövsiyələrin həyata keçirilməsi qarşısında olan </a:t>
            </a:r>
            <a:r>
              <a:rPr lang="en-AZ" sz="1800" b="1" dirty="0">
                <a:solidFill>
                  <a:srgbClr val="002060"/>
                </a:solidFill>
              </a:rPr>
              <a:t>əngəllərin aşkar etmək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FA6039-3CB3-C546-A0F1-96B9B87C903B}"/>
              </a:ext>
            </a:extLst>
          </p:cNvPr>
          <p:cNvSpPr txBox="1"/>
          <p:nvPr/>
        </p:nvSpPr>
        <p:spPr>
          <a:xfrm>
            <a:off x="7883590" y="5246446"/>
            <a:ext cx="3374090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Məqsəd</a:t>
            </a:r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03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E5A486-6A22-614D-9620-B3A827DCB862}"/>
              </a:ext>
            </a:extLst>
          </p:cNvPr>
          <p:cNvSpPr txBox="1"/>
          <p:nvPr/>
        </p:nvSpPr>
        <p:spPr>
          <a:xfrm>
            <a:off x="7883590" y="5546702"/>
            <a:ext cx="4381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M</a:t>
            </a:r>
            <a:r>
              <a:rPr lang="en-AZ" sz="1800" dirty="0"/>
              <a:t>ümkün olan ən çox sayıda STEMI xəstələrinin tövsiyələr-əsaslı müalicəyə əlçatanlığının olması üçün </a:t>
            </a:r>
            <a:r>
              <a:rPr lang="en-AZ" sz="1800" b="1" dirty="0">
                <a:solidFill>
                  <a:srgbClr val="002060"/>
                </a:solidFill>
              </a:rPr>
              <a:t>fəaliyyət planı təyin etmək </a:t>
            </a:r>
          </a:p>
        </p:txBody>
      </p:sp>
    </p:spTree>
    <p:extLst>
      <p:ext uri="{BB962C8B-B14F-4D97-AF65-F5344CB8AC3E}">
        <p14:creationId xmlns:p14="http://schemas.microsoft.com/office/powerpoint/2010/main" val="3498706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A41C484E-1969-4F90-B252-DDED79BB80F7}"/>
              </a:ext>
            </a:extLst>
          </p:cNvPr>
          <p:cNvSpPr/>
          <p:nvPr/>
        </p:nvSpPr>
        <p:spPr>
          <a:xfrm rot="21326052">
            <a:off x="2465168" y="5870807"/>
            <a:ext cx="6553200" cy="57397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20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EEEE999-21B1-4706-B250-EB4F808C0FAB}"/>
              </a:ext>
            </a:extLst>
          </p:cNvPr>
          <p:cNvGrpSpPr/>
          <p:nvPr/>
        </p:nvGrpSpPr>
        <p:grpSpPr>
          <a:xfrm>
            <a:off x="2267426" y="1270770"/>
            <a:ext cx="7861023" cy="4642137"/>
            <a:chOff x="2255938" y="1270769"/>
            <a:chExt cx="7861023" cy="4642137"/>
          </a:xfrm>
          <a:scene3d>
            <a:camera prst="perspectiveRight" fov="2100000"/>
            <a:lightRig rig="balanced" dir="t">
              <a:rot lat="0" lon="0" rev="1800000"/>
            </a:lightRig>
          </a:scene3d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F13C1DB-8053-4827-8F04-2909F5FF7637}"/>
                </a:ext>
              </a:extLst>
            </p:cNvPr>
            <p:cNvGrpSpPr/>
            <p:nvPr/>
          </p:nvGrpSpPr>
          <p:grpSpPr>
            <a:xfrm>
              <a:off x="2382938" y="1270769"/>
              <a:ext cx="7734023" cy="1066800"/>
              <a:chOff x="2382938" y="1270769"/>
              <a:chExt cx="7734023" cy="10668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AA1C32-ABE2-4C99-9932-DF0D4AD6F948}"/>
                  </a:ext>
                </a:extLst>
              </p:cNvPr>
              <p:cNvSpPr/>
              <p:nvPr/>
            </p:nvSpPr>
            <p:spPr>
              <a:xfrm>
                <a:off x="2638028" y="1270769"/>
                <a:ext cx="7478933" cy="10668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  <a:sp3d prstMaterial="plastic">
                <a:bevelT w="0" h="19050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0080" rIns="612000" rtlCol="0" anchor="ctr"/>
              <a:lstStyle/>
              <a:p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00BD76AB-E400-4930-ADA7-7AD9F0159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938" y="1270769"/>
                <a:ext cx="354013" cy="1066800"/>
              </a:xfrm>
              <a:custGeom>
                <a:avLst/>
                <a:gdLst>
                  <a:gd name="T0" fmla="*/ 70 w 164"/>
                  <a:gd name="T1" fmla="*/ 96 h 488"/>
                  <a:gd name="T2" fmla="*/ 52 w 164"/>
                  <a:gd name="T3" fmla="*/ 104 h 488"/>
                  <a:gd name="T4" fmla="*/ 33 w 164"/>
                  <a:gd name="T5" fmla="*/ 110 h 488"/>
                  <a:gd name="T6" fmla="*/ 0 w 164"/>
                  <a:gd name="T7" fmla="*/ 123 h 488"/>
                  <a:gd name="T8" fmla="*/ 0 w 164"/>
                  <a:gd name="T9" fmla="*/ 53 h 488"/>
                  <a:gd name="T10" fmla="*/ 49 w 164"/>
                  <a:gd name="T11" fmla="*/ 29 h 488"/>
                  <a:gd name="T12" fmla="*/ 91 w 164"/>
                  <a:gd name="T13" fmla="*/ 0 h 488"/>
                  <a:gd name="T14" fmla="*/ 164 w 164"/>
                  <a:gd name="T15" fmla="*/ 0 h 488"/>
                  <a:gd name="T16" fmla="*/ 164 w 164"/>
                  <a:gd name="T17" fmla="*/ 488 h 488"/>
                  <a:gd name="T18" fmla="*/ 70 w 164"/>
                  <a:gd name="T19" fmla="*/ 488 h 488"/>
                  <a:gd name="T20" fmla="*/ 70 w 164"/>
                  <a:gd name="T21" fmla="*/ 96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" h="488">
                    <a:moveTo>
                      <a:pt x="70" y="96"/>
                    </a:moveTo>
                    <a:cubicBezTo>
                      <a:pt x="67" y="98"/>
                      <a:pt x="61" y="101"/>
                      <a:pt x="52" y="104"/>
                    </a:cubicBezTo>
                    <a:cubicBezTo>
                      <a:pt x="44" y="107"/>
                      <a:pt x="37" y="109"/>
                      <a:pt x="33" y="110"/>
                    </a:cubicBezTo>
                    <a:cubicBezTo>
                      <a:pt x="15" y="116"/>
                      <a:pt x="4" y="120"/>
                      <a:pt x="0" y="12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3" y="48"/>
                      <a:pt x="30" y="39"/>
                      <a:pt x="49" y="29"/>
                    </a:cubicBezTo>
                    <a:cubicBezTo>
                      <a:pt x="69" y="18"/>
                      <a:pt x="83" y="8"/>
                      <a:pt x="91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488"/>
                      <a:pt x="164" y="488"/>
                      <a:pt x="164" y="488"/>
                    </a:cubicBezTo>
                    <a:cubicBezTo>
                      <a:pt x="70" y="488"/>
                      <a:pt x="70" y="488"/>
                      <a:pt x="70" y="488"/>
                    </a:cubicBezTo>
                    <a:lnTo>
                      <a:pt x="70" y="9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sp3d prstMaterial="plastic">
                <a:bevelT w="0" h="1905000"/>
                <a:bevelB w="0" h="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7256CD-431A-46BE-A42C-37924FD33013}"/>
                  </a:ext>
                </a:extLst>
              </p:cNvPr>
              <p:cNvSpPr txBox="1"/>
              <p:nvPr/>
            </p:nvSpPr>
            <p:spPr>
              <a:xfrm>
                <a:off x="3286100" y="1335172"/>
                <a:ext cx="6480720" cy="923330"/>
              </a:xfrm>
              <a:prstGeom prst="rect">
                <a:avLst/>
              </a:prstGeom>
              <a:noFill/>
              <a:sp3d prstMaterial="plastic">
                <a:bevelT w="0" h="1905000"/>
                <a:bevelB w="0" h="0"/>
              </a:sp3d>
            </p:spPr>
            <p:txBody>
              <a:bodyPr wrap="square" rtlCol="0" anchor="ctr">
                <a:spAutoFit/>
              </a:bodyPr>
              <a:lstStyle/>
              <a:p>
                <a:r>
                  <a:rPr lang="az-Latn-AZ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Birincili transport PCI laboratoriyası olmayan xəstəxanaları və PCI mərkəzlərinin qəbul və reanimasiya şöbələrinə olmamalıdır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E3DB876-F382-4D7A-8E07-6B5FB5369682}"/>
                </a:ext>
              </a:extLst>
            </p:cNvPr>
            <p:cNvGrpSpPr/>
            <p:nvPr/>
          </p:nvGrpSpPr>
          <p:grpSpPr>
            <a:xfrm>
              <a:off x="2278163" y="2444027"/>
              <a:ext cx="7838798" cy="1066800"/>
              <a:chOff x="2278163" y="2444027"/>
              <a:chExt cx="7838798" cy="106680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99F6131-3F6A-49B9-86C3-62575D97056A}"/>
                  </a:ext>
                </a:extLst>
              </p:cNvPr>
              <p:cNvSpPr/>
              <p:nvPr/>
            </p:nvSpPr>
            <p:spPr>
              <a:xfrm>
                <a:off x="2422004" y="2444027"/>
                <a:ext cx="7694957" cy="1066800"/>
              </a:xfrm>
              <a:custGeom>
                <a:avLst/>
                <a:gdLst>
                  <a:gd name="connsiteX0" fmla="*/ 168356 w 7694957"/>
                  <a:gd name="connsiteY0" fmla="*/ 0 h 1066800"/>
                  <a:gd name="connsiteX1" fmla="*/ 7694957 w 7694957"/>
                  <a:gd name="connsiteY1" fmla="*/ 0 h 1066800"/>
                  <a:gd name="connsiteX2" fmla="*/ 7694957 w 7694957"/>
                  <a:gd name="connsiteY2" fmla="*/ 1066800 h 1066800"/>
                  <a:gd name="connsiteX3" fmla="*/ 19710 w 7694957"/>
                  <a:gd name="connsiteY3" fmla="*/ 1066800 h 1066800"/>
                  <a:gd name="connsiteX4" fmla="*/ 22940 w 7694957"/>
                  <a:gd name="connsiteY4" fmla="*/ 1052739 h 1066800"/>
                  <a:gd name="connsiteX5" fmla="*/ 18723 w 7694957"/>
                  <a:gd name="connsiteY5" fmla="*/ 976248 h 1066800"/>
                  <a:gd name="connsiteX6" fmla="*/ 12634 w 7694957"/>
                  <a:gd name="connsiteY6" fmla="*/ 957416 h 1066800"/>
                  <a:gd name="connsiteX7" fmla="*/ 0 w 7694957"/>
                  <a:gd name="connsiteY7" fmla="*/ 948246 h 1066800"/>
                  <a:gd name="connsiteX8" fmla="*/ 0 w 7694957"/>
                  <a:gd name="connsiteY8" fmla="*/ 900402 h 1066800"/>
                  <a:gd name="connsiteX9" fmla="*/ 2436 w 7694957"/>
                  <a:gd name="connsiteY9" fmla="*/ 894813 h 1066800"/>
                  <a:gd name="connsiteX10" fmla="*/ 232781 w 7694957"/>
                  <a:gd name="connsiteY10" fmla="*/ 566746 h 1066800"/>
                  <a:gd name="connsiteX11" fmla="*/ 344463 w 7694957"/>
                  <a:gd name="connsiteY11" fmla="*/ 234025 h 1066800"/>
                  <a:gd name="connsiteX12" fmla="*/ 181593 w 7694957"/>
                  <a:gd name="connsiteY12" fmla="*/ 61848 h 1066800"/>
                  <a:gd name="connsiteX13" fmla="*/ 168178 w 7694957"/>
                  <a:gd name="connsiteY13" fmla="*/ 21694 h 1066800"/>
                  <a:gd name="connsiteX14" fmla="*/ 168356 w 7694957"/>
                  <a:gd name="connsiteY14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94957" h="1066800">
                    <a:moveTo>
                      <a:pt x="168356" y="0"/>
                    </a:moveTo>
                    <a:lnTo>
                      <a:pt x="7694957" y="0"/>
                    </a:lnTo>
                    <a:lnTo>
                      <a:pt x="7694957" y="1066800"/>
                    </a:lnTo>
                    <a:lnTo>
                      <a:pt x="19710" y="1066800"/>
                    </a:lnTo>
                    <a:lnTo>
                      <a:pt x="22940" y="1052739"/>
                    </a:lnTo>
                    <a:cubicBezTo>
                      <a:pt x="23764" y="1024721"/>
                      <a:pt x="16978" y="994862"/>
                      <a:pt x="18723" y="976248"/>
                    </a:cubicBezTo>
                    <a:cubicBezTo>
                      <a:pt x="19596" y="966941"/>
                      <a:pt x="16784" y="961464"/>
                      <a:pt x="12634" y="957416"/>
                    </a:cubicBezTo>
                    <a:lnTo>
                      <a:pt x="0" y="948246"/>
                    </a:lnTo>
                    <a:lnTo>
                      <a:pt x="0" y="900402"/>
                    </a:lnTo>
                    <a:lnTo>
                      <a:pt x="2436" y="894813"/>
                    </a:lnTo>
                    <a:cubicBezTo>
                      <a:pt x="38112" y="826563"/>
                      <a:pt x="175777" y="676877"/>
                      <a:pt x="232781" y="566746"/>
                    </a:cubicBezTo>
                    <a:cubicBezTo>
                      <a:pt x="289785" y="456615"/>
                      <a:pt x="352994" y="318175"/>
                      <a:pt x="344463" y="234025"/>
                    </a:cubicBezTo>
                    <a:cubicBezTo>
                      <a:pt x="335932" y="149875"/>
                      <a:pt x="218045" y="112260"/>
                      <a:pt x="181593" y="61848"/>
                    </a:cubicBezTo>
                    <a:cubicBezTo>
                      <a:pt x="172480" y="49245"/>
                      <a:pt x="169184" y="35455"/>
                      <a:pt x="168178" y="21694"/>
                    </a:cubicBezTo>
                    <a:lnTo>
                      <a:pt x="16835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  <a:sp3d prstMaterial="plastic">
                <a:bevelT w="0" h="19050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2616C0-2803-4436-8CF5-B30FAD10D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163" y="2444027"/>
                <a:ext cx="563563" cy="1066800"/>
              </a:xfrm>
              <a:custGeom>
                <a:avLst/>
                <a:gdLst>
                  <a:gd name="T0" fmla="*/ 0 w 262"/>
                  <a:gd name="T1" fmla="*/ 428 h 494"/>
                  <a:gd name="T2" fmla="*/ 118 w 262"/>
                  <a:gd name="T3" fmla="*/ 245 h 494"/>
                  <a:gd name="T4" fmla="*/ 127 w 262"/>
                  <a:gd name="T5" fmla="*/ 232 h 494"/>
                  <a:gd name="T6" fmla="*/ 160 w 262"/>
                  <a:gd name="T7" fmla="*/ 175 h 494"/>
                  <a:gd name="T8" fmla="*/ 170 w 262"/>
                  <a:gd name="T9" fmla="*/ 126 h 494"/>
                  <a:gd name="T10" fmla="*/ 161 w 262"/>
                  <a:gd name="T11" fmla="*/ 90 h 494"/>
                  <a:gd name="T12" fmla="*/ 135 w 262"/>
                  <a:gd name="T13" fmla="*/ 78 h 494"/>
                  <a:gd name="T14" fmla="*/ 100 w 262"/>
                  <a:gd name="T15" fmla="*/ 97 h 494"/>
                  <a:gd name="T16" fmla="*/ 91 w 262"/>
                  <a:gd name="T17" fmla="*/ 150 h 494"/>
                  <a:gd name="T18" fmla="*/ 91 w 262"/>
                  <a:gd name="T19" fmla="*/ 173 h 494"/>
                  <a:gd name="T20" fmla="*/ 0 w 262"/>
                  <a:gd name="T21" fmla="*/ 173 h 494"/>
                  <a:gd name="T22" fmla="*/ 0 w 262"/>
                  <a:gd name="T23" fmla="*/ 148 h 494"/>
                  <a:gd name="T24" fmla="*/ 32 w 262"/>
                  <a:gd name="T25" fmla="*/ 40 h 494"/>
                  <a:gd name="T26" fmla="*/ 133 w 262"/>
                  <a:gd name="T27" fmla="*/ 0 h 494"/>
                  <a:gd name="T28" fmla="*/ 229 w 262"/>
                  <a:gd name="T29" fmla="*/ 33 h 494"/>
                  <a:gd name="T30" fmla="*/ 262 w 262"/>
                  <a:gd name="T31" fmla="*/ 128 h 494"/>
                  <a:gd name="T32" fmla="*/ 248 w 262"/>
                  <a:gd name="T33" fmla="*/ 195 h 494"/>
                  <a:gd name="T34" fmla="*/ 205 w 262"/>
                  <a:gd name="T35" fmla="*/ 269 h 494"/>
                  <a:gd name="T36" fmla="*/ 198 w 262"/>
                  <a:gd name="T37" fmla="*/ 279 h 494"/>
                  <a:gd name="T38" fmla="*/ 104 w 262"/>
                  <a:gd name="T39" fmla="*/ 420 h 494"/>
                  <a:gd name="T40" fmla="*/ 249 w 262"/>
                  <a:gd name="T41" fmla="*/ 420 h 494"/>
                  <a:gd name="T42" fmla="*/ 249 w 262"/>
                  <a:gd name="T43" fmla="*/ 494 h 494"/>
                  <a:gd name="T44" fmla="*/ 0 w 262"/>
                  <a:gd name="T45" fmla="*/ 494 h 494"/>
                  <a:gd name="T46" fmla="*/ 0 w 262"/>
                  <a:gd name="T47" fmla="*/ 428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2" h="494">
                    <a:moveTo>
                      <a:pt x="0" y="428"/>
                    </a:moveTo>
                    <a:cubicBezTo>
                      <a:pt x="118" y="245"/>
                      <a:pt x="118" y="245"/>
                      <a:pt x="118" y="245"/>
                    </a:cubicBezTo>
                    <a:cubicBezTo>
                      <a:pt x="127" y="232"/>
                      <a:pt x="127" y="232"/>
                      <a:pt x="127" y="232"/>
                    </a:cubicBezTo>
                    <a:cubicBezTo>
                      <a:pt x="142" y="209"/>
                      <a:pt x="153" y="190"/>
                      <a:pt x="160" y="175"/>
                    </a:cubicBezTo>
                    <a:cubicBezTo>
                      <a:pt x="167" y="160"/>
                      <a:pt x="170" y="144"/>
                      <a:pt x="170" y="126"/>
                    </a:cubicBezTo>
                    <a:cubicBezTo>
                      <a:pt x="170" y="110"/>
                      <a:pt x="167" y="99"/>
                      <a:pt x="161" y="90"/>
                    </a:cubicBezTo>
                    <a:cubicBezTo>
                      <a:pt x="155" y="82"/>
                      <a:pt x="146" y="78"/>
                      <a:pt x="135" y="78"/>
                    </a:cubicBezTo>
                    <a:cubicBezTo>
                      <a:pt x="118" y="78"/>
                      <a:pt x="107" y="84"/>
                      <a:pt x="100" y="97"/>
                    </a:cubicBezTo>
                    <a:cubicBezTo>
                      <a:pt x="94" y="110"/>
                      <a:pt x="91" y="128"/>
                      <a:pt x="91" y="150"/>
                    </a:cubicBezTo>
                    <a:cubicBezTo>
                      <a:pt x="91" y="173"/>
                      <a:pt x="91" y="173"/>
                      <a:pt x="91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03"/>
                      <a:pt x="10" y="66"/>
                      <a:pt x="32" y="40"/>
                    </a:cubicBezTo>
                    <a:cubicBezTo>
                      <a:pt x="53" y="13"/>
                      <a:pt x="87" y="0"/>
                      <a:pt x="133" y="0"/>
                    </a:cubicBezTo>
                    <a:cubicBezTo>
                      <a:pt x="175" y="0"/>
                      <a:pt x="207" y="11"/>
                      <a:pt x="229" y="33"/>
                    </a:cubicBezTo>
                    <a:cubicBezTo>
                      <a:pt x="251" y="55"/>
                      <a:pt x="262" y="87"/>
                      <a:pt x="262" y="128"/>
                    </a:cubicBezTo>
                    <a:cubicBezTo>
                      <a:pt x="262" y="153"/>
                      <a:pt x="258" y="175"/>
                      <a:pt x="248" y="195"/>
                    </a:cubicBezTo>
                    <a:cubicBezTo>
                      <a:pt x="239" y="215"/>
                      <a:pt x="225" y="240"/>
                      <a:pt x="205" y="269"/>
                    </a:cubicBezTo>
                    <a:cubicBezTo>
                      <a:pt x="198" y="279"/>
                      <a:pt x="198" y="279"/>
                      <a:pt x="198" y="279"/>
                    </a:cubicBezTo>
                    <a:cubicBezTo>
                      <a:pt x="104" y="420"/>
                      <a:pt x="104" y="420"/>
                      <a:pt x="104" y="420"/>
                    </a:cubicBezTo>
                    <a:cubicBezTo>
                      <a:pt x="249" y="420"/>
                      <a:pt x="249" y="420"/>
                      <a:pt x="249" y="420"/>
                    </a:cubicBezTo>
                    <a:cubicBezTo>
                      <a:pt x="249" y="494"/>
                      <a:pt x="249" y="494"/>
                      <a:pt x="249" y="494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prstMaterial="plastic">
                <a:bevelT w="0" h="1905000"/>
                <a:bevelB w="0" h="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C93105-DADB-4F15-B0B7-AC6F4958AD91}"/>
                  </a:ext>
                </a:extLst>
              </p:cNvPr>
              <p:cNvSpPr txBox="1"/>
              <p:nvPr/>
            </p:nvSpPr>
            <p:spPr>
              <a:xfrm>
                <a:off x="3286100" y="2777780"/>
                <a:ext cx="6480720" cy="369332"/>
              </a:xfrm>
              <a:prstGeom prst="rect">
                <a:avLst/>
              </a:prstGeom>
              <a:noFill/>
              <a:sp3d prstMaterial="plastic">
                <a:bevelT w="0" h="1905000"/>
                <a:bevelB w="0" h="0"/>
              </a:sp3d>
            </p:spPr>
            <p:txBody>
              <a:bodyPr wrap="square" rtlCol="0" anchor="ctr">
                <a:spAutoFit/>
              </a:bodyPr>
              <a:lstStyle/>
              <a:p>
                <a:r>
                  <a:rPr lang="az-Latn-AZ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EKQ- cathlab zamanı</a:t>
                </a:r>
                <a:r>
                  <a:rPr lang="tr-T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r>
                  <a:rPr lang="az-Latn-AZ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 dəqiqə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6FFDA54-8894-4FC4-BE6C-197C2BBF896E}"/>
                </a:ext>
              </a:extLst>
            </p:cNvPr>
            <p:cNvGrpSpPr/>
            <p:nvPr/>
          </p:nvGrpSpPr>
          <p:grpSpPr>
            <a:xfrm>
              <a:off x="2277369" y="3635135"/>
              <a:ext cx="7839592" cy="1085850"/>
              <a:chOff x="2277369" y="3635135"/>
              <a:chExt cx="7839592" cy="108585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18CD578-E3CF-48A4-AB8D-695E4F2D63A3}"/>
                  </a:ext>
                </a:extLst>
              </p:cNvPr>
              <p:cNvSpPr/>
              <p:nvPr/>
            </p:nvSpPr>
            <p:spPr>
              <a:xfrm>
                <a:off x="2557988" y="3644660"/>
                <a:ext cx="7558973" cy="1066800"/>
              </a:xfrm>
              <a:custGeom>
                <a:avLst/>
                <a:gdLst>
                  <a:gd name="connsiteX0" fmla="*/ 27823 w 7558973"/>
                  <a:gd name="connsiteY0" fmla="*/ 0 h 1066800"/>
                  <a:gd name="connsiteX1" fmla="*/ 7558973 w 7558973"/>
                  <a:gd name="connsiteY1" fmla="*/ 0 h 1066800"/>
                  <a:gd name="connsiteX2" fmla="*/ 7558973 w 7558973"/>
                  <a:gd name="connsiteY2" fmla="*/ 1066800 h 1066800"/>
                  <a:gd name="connsiteX3" fmla="*/ 0 w 7558973"/>
                  <a:gd name="connsiteY3" fmla="*/ 1066800 h 1066800"/>
                  <a:gd name="connsiteX4" fmla="*/ 8470 w 7558973"/>
                  <a:gd name="connsiteY4" fmla="*/ 1049754 h 1066800"/>
                  <a:gd name="connsiteX5" fmla="*/ 35634 w 7558973"/>
                  <a:gd name="connsiteY5" fmla="*/ 1009184 h 1066800"/>
                  <a:gd name="connsiteX6" fmla="*/ 111834 w 7558973"/>
                  <a:gd name="connsiteY6" fmla="*/ 978140 h 1066800"/>
                  <a:gd name="connsiteX7" fmla="*/ 199323 w 7558973"/>
                  <a:gd name="connsiteY7" fmla="*/ 789051 h 1066800"/>
                  <a:gd name="connsiteX8" fmla="*/ 165456 w 7558973"/>
                  <a:gd name="connsiteY8" fmla="*/ 608429 h 1066800"/>
                  <a:gd name="connsiteX9" fmla="*/ 63856 w 7558973"/>
                  <a:gd name="connsiteY9" fmla="*/ 498362 h 1066800"/>
                  <a:gd name="connsiteX10" fmla="*/ 165456 w 7558973"/>
                  <a:gd name="connsiteY10" fmla="*/ 413696 h 1066800"/>
                  <a:gd name="connsiteX11" fmla="*/ 193679 w 7558973"/>
                  <a:gd name="connsiteY11" fmla="*/ 156873 h 1066800"/>
                  <a:gd name="connsiteX12" fmla="*/ 35634 w 7558973"/>
                  <a:gd name="connsiteY12" fmla="*/ 38340 h 1066800"/>
                  <a:gd name="connsiteX13" fmla="*/ 25933 w 7558973"/>
                  <a:gd name="connsiteY13" fmla="*/ 11331 h 1066800"/>
                  <a:gd name="connsiteX14" fmla="*/ 27823 w 7558973"/>
                  <a:gd name="connsiteY14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58973" h="1066800">
                    <a:moveTo>
                      <a:pt x="27823" y="0"/>
                    </a:moveTo>
                    <a:lnTo>
                      <a:pt x="7558973" y="0"/>
                    </a:lnTo>
                    <a:lnTo>
                      <a:pt x="7558973" y="1066800"/>
                    </a:lnTo>
                    <a:lnTo>
                      <a:pt x="0" y="1066800"/>
                    </a:lnTo>
                    <a:lnTo>
                      <a:pt x="8470" y="1049754"/>
                    </a:lnTo>
                    <a:cubicBezTo>
                      <a:pt x="16790" y="1032232"/>
                      <a:pt x="24933" y="1017416"/>
                      <a:pt x="35634" y="1009184"/>
                    </a:cubicBezTo>
                    <a:cubicBezTo>
                      <a:pt x="78438" y="976258"/>
                      <a:pt x="84552" y="1014829"/>
                      <a:pt x="111834" y="978140"/>
                    </a:cubicBezTo>
                    <a:cubicBezTo>
                      <a:pt x="139116" y="941451"/>
                      <a:pt x="190386" y="850670"/>
                      <a:pt x="199323" y="789051"/>
                    </a:cubicBezTo>
                    <a:cubicBezTo>
                      <a:pt x="208260" y="727433"/>
                      <a:pt x="188034" y="656877"/>
                      <a:pt x="165456" y="608429"/>
                    </a:cubicBezTo>
                    <a:cubicBezTo>
                      <a:pt x="142878" y="559981"/>
                      <a:pt x="63856" y="530817"/>
                      <a:pt x="63856" y="498362"/>
                    </a:cubicBezTo>
                    <a:cubicBezTo>
                      <a:pt x="63856" y="465907"/>
                      <a:pt x="143819" y="470611"/>
                      <a:pt x="165456" y="413696"/>
                    </a:cubicBezTo>
                    <a:cubicBezTo>
                      <a:pt x="187093" y="356781"/>
                      <a:pt x="215316" y="219432"/>
                      <a:pt x="193679" y="156873"/>
                    </a:cubicBezTo>
                    <a:cubicBezTo>
                      <a:pt x="172042" y="94314"/>
                      <a:pt x="65267" y="73147"/>
                      <a:pt x="35634" y="38340"/>
                    </a:cubicBezTo>
                    <a:cubicBezTo>
                      <a:pt x="28226" y="29638"/>
                      <a:pt x="25904" y="20437"/>
                      <a:pt x="25933" y="11331"/>
                    </a:cubicBezTo>
                    <a:lnTo>
                      <a:pt x="278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  <a:sp3d prstMaterial="plastic">
                <a:bevelT w="0" h="19050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40080" rIns="612000" rtlCol="0" anchor="ctr">
                <a:noAutofit/>
              </a:bodyPr>
              <a:lstStyle/>
              <a:p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0D79CCC0-6746-4AF0-945C-C6A43F7E8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369" y="3635135"/>
                <a:ext cx="565150" cy="1085850"/>
              </a:xfrm>
              <a:custGeom>
                <a:avLst/>
                <a:gdLst>
                  <a:gd name="T0" fmla="*/ 30 w 262"/>
                  <a:gd name="T1" fmla="*/ 465 h 503"/>
                  <a:gd name="T2" fmla="*/ 0 w 262"/>
                  <a:gd name="T3" fmla="*/ 356 h 503"/>
                  <a:gd name="T4" fmla="*/ 0 w 262"/>
                  <a:gd name="T5" fmla="*/ 339 h 503"/>
                  <a:gd name="T6" fmla="*/ 93 w 262"/>
                  <a:gd name="T7" fmla="*/ 339 h 503"/>
                  <a:gd name="T8" fmla="*/ 93 w 262"/>
                  <a:gd name="T9" fmla="*/ 355 h 503"/>
                  <a:gd name="T10" fmla="*/ 102 w 262"/>
                  <a:gd name="T11" fmla="*/ 409 h 503"/>
                  <a:gd name="T12" fmla="*/ 132 w 262"/>
                  <a:gd name="T13" fmla="*/ 425 h 503"/>
                  <a:gd name="T14" fmla="*/ 162 w 262"/>
                  <a:gd name="T15" fmla="*/ 408 h 503"/>
                  <a:gd name="T16" fmla="*/ 170 w 262"/>
                  <a:gd name="T17" fmla="*/ 354 h 503"/>
                  <a:gd name="T18" fmla="*/ 159 w 262"/>
                  <a:gd name="T19" fmla="*/ 296 h 503"/>
                  <a:gd name="T20" fmla="*/ 116 w 262"/>
                  <a:gd name="T21" fmla="*/ 277 h 503"/>
                  <a:gd name="T22" fmla="*/ 100 w 262"/>
                  <a:gd name="T23" fmla="*/ 276 h 503"/>
                  <a:gd name="T24" fmla="*/ 100 w 262"/>
                  <a:gd name="T25" fmla="*/ 208 h 503"/>
                  <a:gd name="T26" fmla="*/ 114 w 262"/>
                  <a:gd name="T27" fmla="*/ 208 h 503"/>
                  <a:gd name="T28" fmla="*/ 158 w 262"/>
                  <a:gd name="T29" fmla="*/ 191 h 503"/>
                  <a:gd name="T30" fmla="*/ 170 w 262"/>
                  <a:gd name="T31" fmla="*/ 136 h 503"/>
                  <a:gd name="T32" fmla="*/ 162 w 262"/>
                  <a:gd name="T33" fmla="*/ 89 h 503"/>
                  <a:gd name="T34" fmla="*/ 131 w 262"/>
                  <a:gd name="T35" fmla="*/ 74 h 503"/>
                  <a:gd name="T36" fmla="*/ 101 w 262"/>
                  <a:gd name="T37" fmla="*/ 90 h 503"/>
                  <a:gd name="T38" fmla="*/ 93 w 262"/>
                  <a:gd name="T39" fmla="*/ 139 h 503"/>
                  <a:gd name="T40" fmla="*/ 93 w 262"/>
                  <a:gd name="T41" fmla="*/ 160 h 503"/>
                  <a:gd name="T42" fmla="*/ 0 w 262"/>
                  <a:gd name="T43" fmla="*/ 160 h 503"/>
                  <a:gd name="T44" fmla="*/ 0 w 262"/>
                  <a:gd name="T45" fmla="*/ 134 h 503"/>
                  <a:gd name="T46" fmla="*/ 34 w 262"/>
                  <a:gd name="T47" fmla="*/ 35 h 503"/>
                  <a:gd name="T48" fmla="*/ 131 w 262"/>
                  <a:gd name="T49" fmla="*/ 0 h 503"/>
                  <a:gd name="T50" fmla="*/ 228 w 262"/>
                  <a:gd name="T51" fmla="*/ 34 h 503"/>
                  <a:gd name="T52" fmla="*/ 262 w 262"/>
                  <a:gd name="T53" fmla="*/ 131 h 503"/>
                  <a:gd name="T54" fmla="*/ 245 w 262"/>
                  <a:gd name="T55" fmla="*/ 201 h 503"/>
                  <a:gd name="T56" fmla="*/ 200 w 262"/>
                  <a:gd name="T57" fmla="*/ 237 h 503"/>
                  <a:gd name="T58" fmla="*/ 262 w 262"/>
                  <a:gd name="T59" fmla="*/ 353 h 503"/>
                  <a:gd name="T60" fmla="*/ 231 w 262"/>
                  <a:gd name="T61" fmla="*/ 463 h 503"/>
                  <a:gd name="T62" fmla="*/ 131 w 262"/>
                  <a:gd name="T63" fmla="*/ 503 h 503"/>
                  <a:gd name="T64" fmla="*/ 30 w 262"/>
                  <a:gd name="T65" fmla="*/ 465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2" h="503">
                    <a:moveTo>
                      <a:pt x="30" y="465"/>
                    </a:moveTo>
                    <a:cubicBezTo>
                      <a:pt x="10" y="439"/>
                      <a:pt x="0" y="403"/>
                      <a:pt x="0" y="356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93" y="339"/>
                      <a:pt x="93" y="339"/>
                      <a:pt x="93" y="339"/>
                    </a:cubicBezTo>
                    <a:cubicBezTo>
                      <a:pt x="93" y="355"/>
                      <a:pt x="93" y="355"/>
                      <a:pt x="93" y="355"/>
                    </a:cubicBezTo>
                    <a:cubicBezTo>
                      <a:pt x="93" y="380"/>
                      <a:pt x="96" y="398"/>
                      <a:pt x="102" y="409"/>
                    </a:cubicBezTo>
                    <a:cubicBezTo>
                      <a:pt x="107" y="419"/>
                      <a:pt x="117" y="425"/>
                      <a:pt x="132" y="425"/>
                    </a:cubicBezTo>
                    <a:cubicBezTo>
                      <a:pt x="147" y="425"/>
                      <a:pt x="157" y="419"/>
                      <a:pt x="162" y="408"/>
                    </a:cubicBezTo>
                    <a:cubicBezTo>
                      <a:pt x="168" y="397"/>
                      <a:pt x="170" y="379"/>
                      <a:pt x="170" y="354"/>
                    </a:cubicBezTo>
                    <a:cubicBezTo>
                      <a:pt x="170" y="328"/>
                      <a:pt x="166" y="309"/>
                      <a:pt x="159" y="296"/>
                    </a:cubicBezTo>
                    <a:cubicBezTo>
                      <a:pt x="151" y="284"/>
                      <a:pt x="137" y="277"/>
                      <a:pt x="116" y="277"/>
                    </a:cubicBezTo>
                    <a:cubicBezTo>
                      <a:pt x="115" y="276"/>
                      <a:pt x="110" y="276"/>
                      <a:pt x="100" y="276"/>
                    </a:cubicBezTo>
                    <a:cubicBezTo>
                      <a:pt x="100" y="208"/>
                      <a:pt x="100" y="208"/>
                      <a:pt x="100" y="208"/>
                    </a:cubicBezTo>
                    <a:cubicBezTo>
                      <a:pt x="114" y="208"/>
                      <a:pt x="114" y="208"/>
                      <a:pt x="114" y="208"/>
                    </a:cubicBezTo>
                    <a:cubicBezTo>
                      <a:pt x="136" y="208"/>
                      <a:pt x="150" y="202"/>
                      <a:pt x="158" y="191"/>
                    </a:cubicBezTo>
                    <a:cubicBezTo>
                      <a:pt x="166" y="180"/>
                      <a:pt x="170" y="161"/>
                      <a:pt x="170" y="136"/>
                    </a:cubicBezTo>
                    <a:cubicBezTo>
                      <a:pt x="170" y="115"/>
                      <a:pt x="167" y="99"/>
                      <a:pt x="162" y="89"/>
                    </a:cubicBezTo>
                    <a:cubicBezTo>
                      <a:pt x="156" y="79"/>
                      <a:pt x="145" y="74"/>
                      <a:pt x="131" y="74"/>
                    </a:cubicBezTo>
                    <a:cubicBezTo>
                      <a:pt x="116" y="74"/>
                      <a:pt x="106" y="80"/>
                      <a:pt x="101" y="90"/>
                    </a:cubicBezTo>
                    <a:cubicBezTo>
                      <a:pt x="96" y="101"/>
                      <a:pt x="93" y="117"/>
                      <a:pt x="93" y="139"/>
                    </a:cubicBezTo>
                    <a:cubicBezTo>
                      <a:pt x="93" y="160"/>
                      <a:pt x="93" y="160"/>
                      <a:pt x="93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91"/>
                      <a:pt x="11" y="58"/>
                      <a:pt x="34" y="35"/>
                    </a:cubicBezTo>
                    <a:cubicBezTo>
                      <a:pt x="57" y="12"/>
                      <a:pt x="89" y="0"/>
                      <a:pt x="131" y="0"/>
                    </a:cubicBezTo>
                    <a:cubicBezTo>
                      <a:pt x="172" y="0"/>
                      <a:pt x="205" y="11"/>
                      <a:pt x="228" y="34"/>
                    </a:cubicBezTo>
                    <a:cubicBezTo>
                      <a:pt x="250" y="56"/>
                      <a:pt x="262" y="89"/>
                      <a:pt x="262" y="131"/>
                    </a:cubicBezTo>
                    <a:cubicBezTo>
                      <a:pt x="262" y="158"/>
                      <a:pt x="256" y="182"/>
                      <a:pt x="245" y="201"/>
                    </a:cubicBezTo>
                    <a:cubicBezTo>
                      <a:pt x="233" y="221"/>
                      <a:pt x="218" y="233"/>
                      <a:pt x="200" y="237"/>
                    </a:cubicBezTo>
                    <a:cubicBezTo>
                      <a:pt x="241" y="253"/>
                      <a:pt x="262" y="291"/>
                      <a:pt x="262" y="353"/>
                    </a:cubicBezTo>
                    <a:cubicBezTo>
                      <a:pt x="262" y="400"/>
                      <a:pt x="251" y="436"/>
                      <a:pt x="231" y="463"/>
                    </a:cubicBezTo>
                    <a:cubicBezTo>
                      <a:pt x="210" y="490"/>
                      <a:pt x="177" y="503"/>
                      <a:pt x="131" y="503"/>
                    </a:cubicBezTo>
                    <a:cubicBezTo>
                      <a:pt x="84" y="503"/>
                      <a:pt x="51" y="490"/>
                      <a:pt x="30" y="46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sp3d prstMaterial="plastic">
                <a:bevelT w="0" h="1905000"/>
                <a:bevelB w="0" h="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E3D7DFF-EBF7-47E1-914F-E61821A74DD1}"/>
                  </a:ext>
                </a:extLst>
              </p:cNvPr>
              <p:cNvSpPr txBox="1"/>
              <p:nvPr/>
            </p:nvSpPr>
            <p:spPr>
              <a:xfrm>
                <a:off x="3286100" y="3875861"/>
                <a:ext cx="6480720" cy="584775"/>
              </a:xfrm>
              <a:prstGeom prst="rect">
                <a:avLst/>
              </a:prstGeom>
              <a:noFill/>
              <a:sp3d prstMaterial="plastic">
                <a:bevelT w="0" h="1905000"/>
                <a:bevelB w="0" h="0"/>
              </a:sp3d>
            </p:spPr>
            <p:txBody>
              <a:bodyPr wrap="square" rtlCol="0" anchor="ctr">
                <a:spAutoFit/>
              </a:bodyPr>
              <a:lstStyle/>
              <a:p>
                <a:r>
                  <a:rPr lang="az-Latn-AZ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PCI mərkəzində xəstənin Qəbul (təcili yardım) şöbəsinə alınması reperfuziyanı ən az 20-40 dəq gecikdirir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0F84A7E-083F-4289-B206-D4ADA085CF2F}"/>
                </a:ext>
              </a:extLst>
            </p:cNvPr>
            <p:cNvGrpSpPr/>
            <p:nvPr/>
          </p:nvGrpSpPr>
          <p:grpSpPr>
            <a:xfrm>
              <a:off x="2255938" y="4836505"/>
              <a:ext cx="7861023" cy="1076401"/>
              <a:chOff x="2255938" y="4836505"/>
              <a:chExt cx="7861023" cy="107640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F32D987-8EB7-495E-87D7-CE7A5B7884D4}"/>
                  </a:ext>
                </a:extLst>
              </p:cNvPr>
              <p:cNvSpPr/>
              <p:nvPr/>
            </p:nvSpPr>
            <p:spPr>
              <a:xfrm>
                <a:off x="2638028" y="4846106"/>
                <a:ext cx="7478933" cy="10668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  <a:sp3d prstMaterial="plastic">
                <a:bevelT w="0" h="19050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0080" rIns="612000" rtlCol="0" anchor="ctr"/>
              <a:lstStyle/>
              <a:p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97389E-5273-4BEC-86A5-0A5EBF38E840}"/>
                  </a:ext>
                </a:extLst>
              </p:cNvPr>
              <p:cNvSpPr txBox="1"/>
              <p:nvPr/>
            </p:nvSpPr>
            <p:spPr>
              <a:xfrm>
                <a:off x="3286100" y="4978649"/>
                <a:ext cx="6480720" cy="830997"/>
              </a:xfrm>
              <a:prstGeom prst="rect">
                <a:avLst/>
              </a:prstGeom>
              <a:noFill/>
              <a:sp3d prstMaterial="plastic">
                <a:bevelT w="0" h="1905000"/>
                <a:bevelB w="0" h="0"/>
              </a:sp3d>
            </p:spPr>
            <p:txBody>
              <a:bodyPr wrap="square" rtlCol="0" anchor="ctr">
                <a:spAutoFit/>
              </a:bodyPr>
              <a:lstStyle/>
              <a:p>
                <a:r>
                  <a:rPr lang="az-Latn-AZ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Xəstələrin PCI imkanı olmayan xəstəxanalara qəbul edilib, ardından PCI mərkəzinə “ikincili transport” reperfuziyanı ən az 30-60 dəqiqə gecikdirir</a:t>
                </a:r>
                <a:endParaRPr 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FA29B11-E4CC-4749-A7C5-235C6FEAC0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5938" y="4836505"/>
                <a:ext cx="608013" cy="1065635"/>
              </a:xfrm>
              <a:custGeom>
                <a:avLst/>
                <a:gdLst>
                  <a:gd name="T0" fmla="*/ 201 w 383"/>
                  <a:gd name="T1" fmla="*/ 506 h 663"/>
                  <a:gd name="T2" fmla="*/ 0 w 383"/>
                  <a:gd name="T3" fmla="*/ 506 h 663"/>
                  <a:gd name="T4" fmla="*/ 0 w 383"/>
                  <a:gd name="T5" fmla="*/ 409 h 663"/>
                  <a:gd name="T6" fmla="*/ 172 w 383"/>
                  <a:gd name="T7" fmla="*/ 0 h 663"/>
                  <a:gd name="T8" fmla="*/ 319 w 383"/>
                  <a:gd name="T9" fmla="*/ 0 h 663"/>
                  <a:gd name="T10" fmla="*/ 319 w 383"/>
                  <a:gd name="T11" fmla="*/ 411 h 663"/>
                  <a:gd name="T12" fmla="*/ 383 w 383"/>
                  <a:gd name="T13" fmla="*/ 411 h 663"/>
                  <a:gd name="T14" fmla="*/ 383 w 383"/>
                  <a:gd name="T15" fmla="*/ 506 h 663"/>
                  <a:gd name="T16" fmla="*/ 319 w 383"/>
                  <a:gd name="T17" fmla="*/ 506 h 663"/>
                  <a:gd name="T18" fmla="*/ 319 w 383"/>
                  <a:gd name="T19" fmla="*/ 663 h 663"/>
                  <a:gd name="T20" fmla="*/ 201 w 383"/>
                  <a:gd name="T21" fmla="*/ 663 h 663"/>
                  <a:gd name="T22" fmla="*/ 201 w 383"/>
                  <a:gd name="T23" fmla="*/ 506 h 663"/>
                  <a:gd name="T24" fmla="*/ 201 w 383"/>
                  <a:gd name="T25" fmla="*/ 411 h 663"/>
                  <a:gd name="T26" fmla="*/ 201 w 383"/>
                  <a:gd name="T27" fmla="*/ 129 h 663"/>
                  <a:gd name="T28" fmla="*/ 99 w 383"/>
                  <a:gd name="T29" fmla="*/ 411 h 663"/>
                  <a:gd name="T30" fmla="*/ 201 w 383"/>
                  <a:gd name="T31" fmla="*/ 411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3" h="663">
                    <a:moveTo>
                      <a:pt x="201" y="506"/>
                    </a:moveTo>
                    <a:lnTo>
                      <a:pt x="0" y="506"/>
                    </a:lnTo>
                    <a:lnTo>
                      <a:pt x="0" y="409"/>
                    </a:lnTo>
                    <a:lnTo>
                      <a:pt x="172" y="0"/>
                    </a:lnTo>
                    <a:lnTo>
                      <a:pt x="319" y="0"/>
                    </a:lnTo>
                    <a:lnTo>
                      <a:pt x="319" y="411"/>
                    </a:lnTo>
                    <a:lnTo>
                      <a:pt x="383" y="411"/>
                    </a:lnTo>
                    <a:lnTo>
                      <a:pt x="383" y="506"/>
                    </a:lnTo>
                    <a:lnTo>
                      <a:pt x="319" y="506"/>
                    </a:lnTo>
                    <a:lnTo>
                      <a:pt x="319" y="663"/>
                    </a:lnTo>
                    <a:lnTo>
                      <a:pt x="201" y="663"/>
                    </a:lnTo>
                    <a:lnTo>
                      <a:pt x="201" y="506"/>
                    </a:lnTo>
                    <a:close/>
                    <a:moveTo>
                      <a:pt x="201" y="411"/>
                    </a:moveTo>
                    <a:lnTo>
                      <a:pt x="201" y="129"/>
                    </a:lnTo>
                    <a:lnTo>
                      <a:pt x="99" y="411"/>
                    </a:lnTo>
                    <a:lnTo>
                      <a:pt x="201" y="41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sp3d prstMaterial="plastic">
                <a:bevelT w="0" h="1905000"/>
                <a:bevelB w="0" h="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AC1E59D-80FF-B5CA-D2F5-104432B6DD92}"/>
              </a:ext>
            </a:extLst>
          </p:cNvPr>
          <p:cNvSpPr txBox="1"/>
          <p:nvPr/>
        </p:nvSpPr>
        <p:spPr>
          <a:xfrm>
            <a:off x="1959341" y="318392"/>
            <a:ext cx="8643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2800" b="1" dirty="0">
                <a:solidFill>
                  <a:srgbClr val="002060"/>
                </a:solidFill>
              </a:rPr>
              <a:t>Transport zamanı ləngimələrin qarşısını necə ala bilərik?</a:t>
            </a:r>
            <a:endParaRPr lang="en-AZ" sz="2800" dirty="0"/>
          </a:p>
        </p:txBody>
      </p: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>
            <a:extLst>
              <a:ext uri="{FF2B5EF4-FFF2-40B4-BE49-F238E27FC236}">
                <a16:creationId xmlns:a16="http://schemas.microsoft.com/office/drawing/2014/main" id="{8DBDCF05-767E-DC4C-A3C3-2D4FA33E0B10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5271352" y="-567849"/>
            <a:ext cx="1653753" cy="9069081"/>
          </a:xfrm>
          <a:custGeom>
            <a:avLst/>
            <a:gdLst>
              <a:gd name="T0" fmla="*/ 414 w 487"/>
              <a:gd name="T1" fmla="*/ 13 h 2693"/>
              <a:gd name="T2" fmla="*/ 354 w 487"/>
              <a:gd name="T3" fmla="*/ 27 h 2693"/>
              <a:gd name="T4" fmla="*/ 414 w 487"/>
              <a:gd name="T5" fmla="*/ 41 h 2693"/>
              <a:gd name="T6" fmla="*/ 469 w 487"/>
              <a:gd name="T7" fmla="*/ 103 h 2693"/>
              <a:gd name="T8" fmla="*/ 348 w 487"/>
              <a:gd name="T9" fmla="*/ 499 h 2693"/>
              <a:gd name="T10" fmla="*/ 220 w 487"/>
              <a:gd name="T11" fmla="*/ 517 h 2693"/>
              <a:gd name="T12" fmla="*/ 89 w 487"/>
              <a:gd name="T13" fmla="*/ 351 h 2693"/>
              <a:gd name="T14" fmla="*/ 32 w 487"/>
              <a:gd name="T15" fmla="*/ 50 h 2693"/>
              <a:gd name="T16" fmla="*/ 82 w 487"/>
              <a:gd name="T17" fmla="*/ 38 h 2693"/>
              <a:gd name="T18" fmla="*/ 106 w 487"/>
              <a:gd name="T19" fmla="*/ 0 h 2693"/>
              <a:gd name="T20" fmla="*/ 62 w 487"/>
              <a:gd name="T21" fmla="*/ 20 h 2693"/>
              <a:gd name="T22" fmla="*/ 63 w 487"/>
              <a:gd name="T23" fmla="*/ 348 h 2693"/>
              <a:gd name="T24" fmla="*/ 195 w 487"/>
              <a:gd name="T25" fmla="*/ 563 h 2693"/>
              <a:gd name="T26" fmla="*/ 227 w 487"/>
              <a:gd name="T27" fmla="*/ 574 h 2693"/>
              <a:gd name="T28" fmla="*/ 308 w 487"/>
              <a:gd name="T29" fmla="*/ 821 h 2693"/>
              <a:gd name="T30" fmla="*/ 308 w 487"/>
              <a:gd name="T31" fmla="*/ 890 h 2693"/>
              <a:gd name="T32" fmla="*/ 227 w 487"/>
              <a:gd name="T33" fmla="*/ 1126 h 2693"/>
              <a:gd name="T34" fmla="*/ 126 w 487"/>
              <a:gd name="T35" fmla="*/ 1198 h 2693"/>
              <a:gd name="T36" fmla="*/ 207 w 487"/>
              <a:gd name="T37" fmla="*/ 1279 h 2693"/>
              <a:gd name="T38" fmla="*/ 279 w 487"/>
              <a:gd name="T39" fmla="*/ 1535 h 2693"/>
              <a:gd name="T40" fmla="*/ 328 w 487"/>
              <a:gd name="T41" fmla="*/ 1585 h 2693"/>
              <a:gd name="T42" fmla="*/ 227 w 487"/>
              <a:gd name="T43" fmla="*/ 1657 h 2693"/>
              <a:gd name="T44" fmla="*/ 179 w 487"/>
              <a:gd name="T45" fmla="*/ 1861 h 2693"/>
              <a:gd name="T46" fmla="*/ 179 w 487"/>
              <a:gd name="T47" fmla="*/ 1994 h 2693"/>
              <a:gd name="T48" fmla="*/ 227 w 487"/>
              <a:gd name="T49" fmla="*/ 2198 h 2693"/>
              <a:gd name="T50" fmla="*/ 328 w 487"/>
              <a:gd name="T51" fmla="*/ 2270 h 2693"/>
              <a:gd name="T52" fmla="*/ 279 w 487"/>
              <a:gd name="T53" fmla="*/ 2319 h 2693"/>
              <a:gd name="T54" fmla="*/ 176 w 487"/>
              <a:gd name="T55" fmla="*/ 2625 h 2693"/>
              <a:gd name="T56" fmla="*/ 259 w 487"/>
              <a:gd name="T57" fmla="*/ 2559 h 2693"/>
              <a:gd name="T58" fmla="*/ 308 w 487"/>
              <a:gd name="T59" fmla="*/ 2351 h 2693"/>
              <a:gd name="T60" fmla="*/ 308 w 487"/>
              <a:gd name="T61" fmla="*/ 2218 h 2693"/>
              <a:gd name="T62" fmla="*/ 259 w 487"/>
              <a:gd name="T63" fmla="*/ 2014 h 2693"/>
              <a:gd name="T64" fmla="*/ 159 w 487"/>
              <a:gd name="T65" fmla="*/ 1942 h 2693"/>
              <a:gd name="T66" fmla="*/ 207 w 487"/>
              <a:gd name="T67" fmla="*/ 1893 h 2693"/>
              <a:gd name="T68" fmla="*/ 279 w 487"/>
              <a:gd name="T69" fmla="*/ 1637 h 2693"/>
              <a:gd name="T70" fmla="*/ 360 w 487"/>
              <a:gd name="T71" fmla="*/ 1555 h 2693"/>
              <a:gd name="T72" fmla="*/ 259 w 487"/>
              <a:gd name="T73" fmla="*/ 1483 h 2693"/>
              <a:gd name="T74" fmla="*/ 178 w 487"/>
              <a:gd name="T75" fmla="*/ 1247 h 2693"/>
              <a:gd name="T76" fmla="*/ 178 w 487"/>
              <a:gd name="T77" fmla="*/ 1178 h 2693"/>
              <a:gd name="T78" fmla="*/ 259 w 487"/>
              <a:gd name="T79" fmla="*/ 942 h 2693"/>
              <a:gd name="T80" fmla="*/ 360 w 487"/>
              <a:gd name="T81" fmla="*/ 870 h 2693"/>
              <a:gd name="T82" fmla="*/ 279 w 487"/>
              <a:gd name="T83" fmla="*/ 789 h 2693"/>
              <a:gd name="T84" fmla="*/ 267 w 487"/>
              <a:gd name="T85" fmla="*/ 574 h 2693"/>
              <a:gd name="T86" fmla="*/ 377 w 487"/>
              <a:gd name="T87" fmla="*/ 514 h 2693"/>
              <a:gd name="T88" fmla="*/ 485 w 487"/>
              <a:gd name="T89" fmla="*/ 105 h 2693"/>
              <a:gd name="T90" fmla="*/ 244 w 487"/>
              <a:gd name="T91" fmla="*/ 2661 h 2693"/>
              <a:gd name="T92" fmla="*/ 279 w 487"/>
              <a:gd name="T93" fmla="*/ 2625 h 2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7" h="2693">
                <a:moveTo>
                  <a:pt x="467" y="39"/>
                </a:moveTo>
                <a:cubicBezTo>
                  <a:pt x="453" y="24"/>
                  <a:pt x="434" y="21"/>
                  <a:pt x="425" y="20"/>
                </a:cubicBezTo>
                <a:cubicBezTo>
                  <a:pt x="423" y="16"/>
                  <a:pt x="419" y="13"/>
                  <a:pt x="414" y="13"/>
                </a:cubicBezTo>
                <a:cubicBezTo>
                  <a:pt x="411" y="13"/>
                  <a:pt x="408" y="14"/>
                  <a:pt x="406" y="16"/>
                </a:cubicBezTo>
                <a:cubicBezTo>
                  <a:pt x="401" y="7"/>
                  <a:pt x="392" y="0"/>
                  <a:pt x="381" y="0"/>
                </a:cubicBezTo>
                <a:cubicBezTo>
                  <a:pt x="366" y="0"/>
                  <a:pt x="354" y="12"/>
                  <a:pt x="354" y="27"/>
                </a:cubicBezTo>
                <a:cubicBezTo>
                  <a:pt x="354" y="42"/>
                  <a:pt x="366" y="54"/>
                  <a:pt x="381" y="54"/>
                </a:cubicBezTo>
                <a:cubicBezTo>
                  <a:pt x="392" y="54"/>
                  <a:pt x="401" y="48"/>
                  <a:pt x="406" y="38"/>
                </a:cubicBezTo>
                <a:cubicBezTo>
                  <a:pt x="408" y="40"/>
                  <a:pt x="411" y="41"/>
                  <a:pt x="414" y="41"/>
                </a:cubicBezTo>
                <a:cubicBezTo>
                  <a:pt x="418" y="41"/>
                  <a:pt x="421" y="39"/>
                  <a:pt x="424" y="36"/>
                </a:cubicBezTo>
                <a:cubicBezTo>
                  <a:pt x="430" y="37"/>
                  <a:pt x="445" y="39"/>
                  <a:pt x="455" y="50"/>
                </a:cubicBezTo>
                <a:cubicBezTo>
                  <a:pt x="466" y="62"/>
                  <a:pt x="471" y="80"/>
                  <a:pt x="469" y="103"/>
                </a:cubicBezTo>
                <a:cubicBezTo>
                  <a:pt x="465" y="149"/>
                  <a:pt x="437" y="252"/>
                  <a:pt x="409" y="343"/>
                </a:cubicBezTo>
                <a:cubicBezTo>
                  <a:pt x="404" y="343"/>
                  <a:pt x="400" y="346"/>
                  <a:pt x="398" y="351"/>
                </a:cubicBezTo>
                <a:cubicBezTo>
                  <a:pt x="375" y="430"/>
                  <a:pt x="355" y="487"/>
                  <a:pt x="348" y="499"/>
                </a:cubicBezTo>
                <a:cubicBezTo>
                  <a:pt x="333" y="528"/>
                  <a:pt x="305" y="531"/>
                  <a:pt x="291" y="531"/>
                </a:cubicBezTo>
                <a:cubicBezTo>
                  <a:pt x="286" y="523"/>
                  <a:pt x="277" y="517"/>
                  <a:pt x="267" y="517"/>
                </a:cubicBezTo>
                <a:cubicBezTo>
                  <a:pt x="220" y="517"/>
                  <a:pt x="220" y="517"/>
                  <a:pt x="220" y="517"/>
                </a:cubicBezTo>
                <a:cubicBezTo>
                  <a:pt x="209" y="517"/>
                  <a:pt x="200" y="523"/>
                  <a:pt x="195" y="531"/>
                </a:cubicBezTo>
                <a:cubicBezTo>
                  <a:pt x="181" y="531"/>
                  <a:pt x="154" y="527"/>
                  <a:pt x="139" y="499"/>
                </a:cubicBezTo>
                <a:cubicBezTo>
                  <a:pt x="133" y="487"/>
                  <a:pt x="112" y="430"/>
                  <a:pt x="89" y="351"/>
                </a:cubicBezTo>
                <a:cubicBezTo>
                  <a:pt x="87" y="346"/>
                  <a:pt x="83" y="343"/>
                  <a:pt x="78" y="343"/>
                </a:cubicBezTo>
                <a:cubicBezTo>
                  <a:pt x="50" y="252"/>
                  <a:pt x="22" y="149"/>
                  <a:pt x="18" y="103"/>
                </a:cubicBezTo>
                <a:cubicBezTo>
                  <a:pt x="16" y="80"/>
                  <a:pt x="21" y="62"/>
                  <a:pt x="32" y="50"/>
                </a:cubicBezTo>
                <a:cubicBezTo>
                  <a:pt x="42" y="39"/>
                  <a:pt x="57" y="37"/>
                  <a:pt x="63" y="36"/>
                </a:cubicBezTo>
                <a:cubicBezTo>
                  <a:pt x="66" y="39"/>
                  <a:pt x="69" y="41"/>
                  <a:pt x="74" y="41"/>
                </a:cubicBezTo>
                <a:cubicBezTo>
                  <a:pt x="77" y="41"/>
                  <a:pt x="79" y="40"/>
                  <a:pt x="82" y="38"/>
                </a:cubicBezTo>
                <a:cubicBezTo>
                  <a:pt x="86" y="48"/>
                  <a:pt x="95" y="54"/>
                  <a:pt x="106" y="54"/>
                </a:cubicBezTo>
                <a:cubicBezTo>
                  <a:pt x="121" y="54"/>
                  <a:pt x="133" y="42"/>
                  <a:pt x="133" y="27"/>
                </a:cubicBezTo>
                <a:cubicBezTo>
                  <a:pt x="133" y="12"/>
                  <a:pt x="121" y="0"/>
                  <a:pt x="106" y="0"/>
                </a:cubicBezTo>
                <a:cubicBezTo>
                  <a:pt x="95" y="0"/>
                  <a:pt x="86" y="7"/>
                  <a:pt x="82" y="16"/>
                </a:cubicBezTo>
                <a:cubicBezTo>
                  <a:pt x="79" y="14"/>
                  <a:pt x="77" y="13"/>
                  <a:pt x="74" y="13"/>
                </a:cubicBezTo>
                <a:cubicBezTo>
                  <a:pt x="68" y="13"/>
                  <a:pt x="64" y="16"/>
                  <a:pt x="62" y="20"/>
                </a:cubicBezTo>
                <a:cubicBezTo>
                  <a:pt x="53" y="21"/>
                  <a:pt x="34" y="24"/>
                  <a:pt x="20" y="39"/>
                </a:cubicBezTo>
                <a:cubicBezTo>
                  <a:pt x="6" y="54"/>
                  <a:pt x="0" y="76"/>
                  <a:pt x="3" y="105"/>
                </a:cubicBezTo>
                <a:cubicBezTo>
                  <a:pt x="7" y="151"/>
                  <a:pt x="35" y="256"/>
                  <a:pt x="63" y="348"/>
                </a:cubicBezTo>
                <a:cubicBezTo>
                  <a:pt x="58" y="350"/>
                  <a:pt x="56" y="356"/>
                  <a:pt x="58" y="361"/>
                </a:cubicBezTo>
                <a:cubicBezTo>
                  <a:pt x="77" y="424"/>
                  <a:pt x="101" y="496"/>
                  <a:pt x="110" y="514"/>
                </a:cubicBezTo>
                <a:cubicBezTo>
                  <a:pt x="132" y="553"/>
                  <a:pt x="169" y="563"/>
                  <a:pt x="195" y="563"/>
                </a:cubicBezTo>
                <a:cubicBezTo>
                  <a:pt x="196" y="563"/>
                  <a:pt x="196" y="563"/>
                  <a:pt x="197" y="563"/>
                </a:cubicBezTo>
                <a:cubicBezTo>
                  <a:pt x="202" y="570"/>
                  <a:pt x="211" y="574"/>
                  <a:pt x="220" y="574"/>
                </a:cubicBezTo>
                <a:cubicBezTo>
                  <a:pt x="227" y="574"/>
                  <a:pt x="227" y="574"/>
                  <a:pt x="227" y="574"/>
                </a:cubicBezTo>
                <a:cubicBezTo>
                  <a:pt x="227" y="769"/>
                  <a:pt x="227" y="769"/>
                  <a:pt x="227" y="769"/>
                </a:cubicBezTo>
                <a:cubicBezTo>
                  <a:pt x="227" y="797"/>
                  <a:pt x="251" y="821"/>
                  <a:pt x="279" y="821"/>
                </a:cubicBezTo>
                <a:cubicBezTo>
                  <a:pt x="308" y="821"/>
                  <a:pt x="308" y="821"/>
                  <a:pt x="308" y="821"/>
                </a:cubicBezTo>
                <a:cubicBezTo>
                  <a:pt x="319" y="821"/>
                  <a:pt x="328" y="830"/>
                  <a:pt x="328" y="841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28" y="881"/>
                  <a:pt x="319" y="890"/>
                  <a:pt x="308" y="890"/>
                </a:cubicBezTo>
                <a:cubicBezTo>
                  <a:pt x="279" y="890"/>
                  <a:pt x="279" y="890"/>
                  <a:pt x="279" y="890"/>
                </a:cubicBezTo>
                <a:cubicBezTo>
                  <a:pt x="251" y="890"/>
                  <a:pt x="227" y="914"/>
                  <a:pt x="227" y="942"/>
                </a:cubicBezTo>
                <a:cubicBezTo>
                  <a:pt x="227" y="1126"/>
                  <a:pt x="227" y="1126"/>
                  <a:pt x="227" y="1126"/>
                </a:cubicBezTo>
                <a:cubicBezTo>
                  <a:pt x="227" y="1137"/>
                  <a:pt x="218" y="1146"/>
                  <a:pt x="207" y="1146"/>
                </a:cubicBezTo>
                <a:cubicBezTo>
                  <a:pt x="178" y="1146"/>
                  <a:pt x="178" y="1146"/>
                  <a:pt x="178" y="1146"/>
                </a:cubicBezTo>
                <a:cubicBezTo>
                  <a:pt x="149" y="1146"/>
                  <a:pt x="126" y="1169"/>
                  <a:pt x="126" y="1198"/>
                </a:cubicBezTo>
                <a:cubicBezTo>
                  <a:pt x="126" y="1227"/>
                  <a:pt x="126" y="1227"/>
                  <a:pt x="126" y="1227"/>
                </a:cubicBezTo>
                <a:cubicBezTo>
                  <a:pt x="126" y="1256"/>
                  <a:pt x="149" y="1279"/>
                  <a:pt x="178" y="1279"/>
                </a:cubicBezTo>
                <a:cubicBezTo>
                  <a:pt x="207" y="1279"/>
                  <a:pt x="207" y="1279"/>
                  <a:pt x="207" y="1279"/>
                </a:cubicBezTo>
                <a:cubicBezTo>
                  <a:pt x="218" y="1279"/>
                  <a:pt x="227" y="1288"/>
                  <a:pt x="227" y="1299"/>
                </a:cubicBezTo>
                <a:cubicBezTo>
                  <a:pt x="227" y="1483"/>
                  <a:pt x="227" y="1483"/>
                  <a:pt x="227" y="1483"/>
                </a:cubicBezTo>
                <a:cubicBezTo>
                  <a:pt x="227" y="1512"/>
                  <a:pt x="251" y="1535"/>
                  <a:pt x="279" y="1535"/>
                </a:cubicBezTo>
                <a:cubicBezTo>
                  <a:pt x="308" y="1535"/>
                  <a:pt x="308" y="1535"/>
                  <a:pt x="308" y="1535"/>
                </a:cubicBezTo>
                <a:cubicBezTo>
                  <a:pt x="319" y="1535"/>
                  <a:pt x="328" y="1544"/>
                  <a:pt x="328" y="1555"/>
                </a:cubicBezTo>
                <a:cubicBezTo>
                  <a:pt x="328" y="1585"/>
                  <a:pt x="328" y="1585"/>
                  <a:pt x="328" y="1585"/>
                </a:cubicBezTo>
                <a:cubicBezTo>
                  <a:pt x="328" y="1596"/>
                  <a:pt x="319" y="1605"/>
                  <a:pt x="308" y="1605"/>
                </a:cubicBezTo>
                <a:cubicBezTo>
                  <a:pt x="279" y="1605"/>
                  <a:pt x="279" y="1605"/>
                  <a:pt x="279" y="1605"/>
                </a:cubicBezTo>
                <a:cubicBezTo>
                  <a:pt x="251" y="1605"/>
                  <a:pt x="227" y="1628"/>
                  <a:pt x="227" y="1657"/>
                </a:cubicBezTo>
                <a:cubicBezTo>
                  <a:pt x="227" y="1841"/>
                  <a:pt x="227" y="1841"/>
                  <a:pt x="227" y="1841"/>
                </a:cubicBezTo>
                <a:cubicBezTo>
                  <a:pt x="227" y="1852"/>
                  <a:pt x="218" y="1861"/>
                  <a:pt x="207" y="1861"/>
                </a:cubicBezTo>
                <a:cubicBezTo>
                  <a:pt x="179" y="1861"/>
                  <a:pt x="179" y="1861"/>
                  <a:pt x="179" y="1861"/>
                </a:cubicBezTo>
                <a:cubicBezTo>
                  <a:pt x="150" y="1861"/>
                  <a:pt x="127" y="1884"/>
                  <a:pt x="127" y="1913"/>
                </a:cubicBezTo>
                <a:cubicBezTo>
                  <a:pt x="127" y="1942"/>
                  <a:pt x="127" y="1942"/>
                  <a:pt x="127" y="1942"/>
                </a:cubicBezTo>
                <a:cubicBezTo>
                  <a:pt x="127" y="1971"/>
                  <a:pt x="150" y="1994"/>
                  <a:pt x="179" y="1994"/>
                </a:cubicBezTo>
                <a:cubicBezTo>
                  <a:pt x="207" y="1994"/>
                  <a:pt x="207" y="1994"/>
                  <a:pt x="207" y="1994"/>
                </a:cubicBezTo>
                <a:cubicBezTo>
                  <a:pt x="218" y="1994"/>
                  <a:pt x="227" y="2003"/>
                  <a:pt x="227" y="2014"/>
                </a:cubicBezTo>
                <a:cubicBezTo>
                  <a:pt x="227" y="2198"/>
                  <a:pt x="227" y="2198"/>
                  <a:pt x="227" y="2198"/>
                </a:cubicBezTo>
                <a:cubicBezTo>
                  <a:pt x="227" y="2227"/>
                  <a:pt x="251" y="2250"/>
                  <a:pt x="279" y="2250"/>
                </a:cubicBezTo>
                <a:cubicBezTo>
                  <a:pt x="308" y="2250"/>
                  <a:pt x="308" y="2250"/>
                  <a:pt x="308" y="2250"/>
                </a:cubicBezTo>
                <a:cubicBezTo>
                  <a:pt x="319" y="2250"/>
                  <a:pt x="328" y="2259"/>
                  <a:pt x="328" y="2270"/>
                </a:cubicBezTo>
                <a:cubicBezTo>
                  <a:pt x="328" y="2299"/>
                  <a:pt x="328" y="2299"/>
                  <a:pt x="328" y="2299"/>
                </a:cubicBezTo>
                <a:cubicBezTo>
                  <a:pt x="328" y="2310"/>
                  <a:pt x="319" y="2319"/>
                  <a:pt x="308" y="2319"/>
                </a:cubicBezTo>
                <a:cubicBezTo>
                  <a:pt x="279" y="2319"/>
                  <a:pt x="279" y="2319"/>
                  <a:pt x="279" y="2319"/>
                </a:cubicBezTo>
                <a:cubicBezTo>
                  <a:pt x="251" y="2319"/>
                  <a:pt x="227" y="2343"/>
                  <a:pt x="227" y="2371"/>
                </a:cubicBezTo>
                <a:cubicBezTo>
                  <a:pt x="227" y="2559"/>
                  <a:pt x="227" y="2559"/>
                  <a:pt x="227" y="2559"/>
                </a:cubicBezTo>
                <a:cubicBezTo>
                  <a:pt x="198" y="2567"/>
                  <a:pt x="176" y="2593"/>
                  <a:pt x="176" y="2625"/>
                </a:cubicBezTo>
                <a:cubicBezTo>
                  <a:pt x="176" y="2663"/>
                  <a:pt x="206" y="2693"/>
                  <a:pt x="244" y="2693"/>
                </a:cubicBezTo>
                <a:cubicBezTo>
                  <a:pt x="281" y="2693"/>
                  <a:pt x="311" y="2663"/>
                  <a:pt x="311" y="2625"/>
                </a:cubicBezTo>
                <a:cubicBezTo>
                  <a:pt x="311" y="2593"/>
                  <a:pt x="289" y="2566"/>
                  <a:pt x="259" y="2559"/>
                </a:cubicBezTo>
                <a:cubicBezTo>
                  <a:pt x="259" y="2371"/>
                  <a:pt x="259" y="2371"/>
                  <a:pt x="259" y="2371"/>
                </a:cubicBezTo>
                <a:cubicBezTo>
                  <a:pt x="259" y="2360"/>
                  <a:pt x="268" y="2351"/>
                  <a:pt x="279" y="2351"/>
                </a:cubicBezTo>
                <a:cubicBezTo>
                  <a:pt x="308" y="2351"/>
                  <a:pt x="308" y="2351"/>
                  <a:pt x="308" y="2351"/>
                </a:cubicBezTo>
                <a:cubicBezTo>
                  <a:pt x="337" y="2351"/>
                  <a:pt x="360" y="2328"/>
                  <a:pt x="360" y="2299"/>
                </a:cubicBezTo>
                <a:cubicBezTo>
                  <a:pt x="360" y="2270"/>
                  <a:pt x="360" y="2270"/>
                  <a:pt x="360" y="2270"/>
                </a:cubicBezTo>
                <a:cubicBezTo>
                  <a:pt x="360" y="2241"/>
                  <a:pt x="337" y="2218"/>
                  <a:pt x="308" y="2218"/>
                </a:cubicBezTo>
                <a:cubicBezTo>
                  <a:pt x="279" y="2218"/>
                  <a:pt x="279" y="2218"/>
                  <a:pt x="279" y="2218"/>
                </a:cubicBezTo>
                <a:cubicBezTo>
                  <a:pt x="268" y="2218"/>
                  <a:pt x="259" y="2209"/>
                  <a:pt x="259" y="2198"/>
                </a:cubicBezTo>
                <a:cubicBezTo>
                  <a:pt x="259" y="2014"/>
                  <a:pt x="259" y="2014"/>
                  <a:pt x="259" y="2014"/>
                </a:cubicBezTo>
                <a:cubicBezTo>
                  <a:pt x="259" y="1985"/>
                  <a:pt x="236" y="1962"/>
                  <a:pt x="207" y="1962"/>
                </a:cubicBezTo>
                <a:cubicBezTo>
                  <a:pt x="179" y="1962"/>
                  <a:pt x="179" y="1962"/>
                  <a:pt x="179" y="1962"/>
                </a:cubicBezTo>
                <a:cubicBezTo>
                  <a:pt x="168" y="1962"/>
                  <a:pt x="159" y="1953"/>
                  <a:pt x="159" y="1942"/>
                </a:cubicBezTo>
                <a:cubicBezTo>
                  <a:pt x="159" y="1913"/>
                  <a:pt x="159" y="1913"/>
                  <a:pt x="159" y="1913"/>
                </a:cubicBezTo>
                <a:cubicBezTo>
                  <a:pt x="159" y="1902"/>
                  <a:pt x="168" y="1893"/>
                  <a:pt x="179" y="1893"/>
                </a:cubicBezTo>
                <a:cubicBezTo>
                  <a:pt x="207" y="1893"/>
                  <a:pt x="207" y="1893"/>
                  <a:pt x="207" y="1893"/>
                </a:cubicBezTo>
                <a:cubicBezTo>
                  <a:pt x="236" y="1893"/>
                  <a:pt x="259" y="1869"/>
                  <a:pt x="259" y="1841"/>
                </a:cubicBezTo>
                <a:cubicBezTo>
                  <a:pt x="259" y="1657"/>
                  <a:pt x="259" y="1657"/>
                  <a:pt x="259" y="1657"/>
                </a:cubicBezTo>
                <a:cubicBezTo>
                  <a:pt x="259" y="1646"/>
                  <a:pt x="268" y="1637"/>
                  <a:pt x="279" y="1637"/>
                </a:cubicBezTo>
                <a:cubicBezTo>
                  <a:pt x="308" y="1637"/>
                  <a:pt x="308" y="1637"/>
                  <a:pt x="308" y="1637"/>
                </a:cubicBezTo>
                <a:cubicBezTo>
                  <a:pt x="337" y="1637"/>
                  <a:pt x="360" y="1613"/>
                  <a:pt x="360" y="1585"/>
                </a:cubicBezTo>
                <a:cubicBezTo>
                  <a:pt x="360" y="1555"/>
                  <a:pt x="360" y="1555"/>
                  <a:pt x="360" y="1555"/>
                </a:cubicBezTo>
                <a:cubicBezTo>
                  <a:pt x="360" y="1527"/>
                  <a:pt x="337" y="1503"/>
                  <a:pt x="308" y="1503"/>
                </a:cubicBezTo>
                <a:cubicBezTo>
                  <a:pt x="279" y="1503"/>
                  <a:pt x="279" y="1503"/>
                  <a:pt x="279" y="1503"/>
                </a:cubicBezTo>
                <a:cubicBezTo>
                  <a:pt x="268" y="1503"/>
                  <a:pt x="259" y="1494"/>
                  <a:pt x="259" y="1483"/>
                </a:cubicBezTo>
                <a:cubicBezTo>
                  <a:pt x="259" y="1299"/>
                  <a:pt x="259" y="1299"/>
                  <a:pt x="259" y="1299"/>
                </a:cubicBezTo>
                <a:cubicBezTo>
                  <a:pt x="259" y="1271"/>
                  <a:pt x="236" y="1247"/>
                  <a:pt x="207" y="1247"/>
                </a:cubicBezTo>
                <a:cubicBezTo>
                  <a:pt x="178" y="1247"/>
                  <a:pt x="178" y="1247"/>
                  <a:pt x="178" y="1247"/>
                </a:cubicBezTo>
                <a:cubicBezTo>
                  <a:pt x="167" y="1247"/>
                  <a:pt x="158" y="1238"/>
                  <a:pt x="158" y="1227"/>
                </a:cubicBezTo>
                <a:cubicBezTo>
                  <a:pt x="158" y="1198"/>
                  <a:pt x="158" y="1198"/>
                  <a:pt x="158" y="1198"/>
                </a:cubicBezTo>
                <a:cubicBezTo>
                  <a:pt x="158" y="1187"/>
                  <a:pt x="167" y="1178"/>
                  <a:pt x="178" y="1178"/>
                </a:cubicBezTo>
                <a:cubicBezTo>
                  <a:pt x="207" y="1178"/>
                  <a:pt x="207" y="1178"/>
                  <a:pt x="207" y="1178"/>
                </a:cubicBezTo>
                <a:cubicBezTo>
                  <a:pt x="236" y="1178"/>
                  <a:pt x="259" y="1155"/>
                  <a:pt x="259" y="1126"/>
                </a:cubicBezTo>
                <a:cubicBezTo>
                  <a:pt x="259" y="942"/>
                  <a:pt x="259" y="942"/>
                  <a:pt x="259" y="942"/>
                </a:cubicBezTo>
                <a:cubicBezTo>
                  <a:pt x="259" y="931"/>
                  <a:pt x="268" y="922"/>
                  <a:pt x="279" y="922"/>
                </a:cubicBezTo>
                <a:cubicBezTo>
                  <a:pt x="308" y="922"/>
                  <a:pt x="308" y="922"/>
                  <a:pt x="308" y="922"/>
                </a:cubicBezTo>
                <a:cubicBezTo>
                  <a:pt x="337" y="922"/>
                  <a:pt x="360" y="899"/>
                  <a:pt x="360" y="870"/>
                </a:cubicBezTo>
                <a:cubicBezTo>
                  <a:pt x="360" y="841"/>
                  <a:pt x="360" y="841"/>
                  <a:pt x="360" y="841"/>
                </a:cubicBezTo>
                <a:cubicBezTo>
                  <a:pt x="360" y="812"/>
                  <a:pt x="337" y="789"/>
                  <a:pt x="308" y="789"/>
                </a:cubicBezTo>
                <a:cubicBezTo>
                  <a:pt x="279" y="789"/>
                  <a:pt x="279" y="789"/>
                  <a:pt x="279" y="789"/>
                </a:cubicBezTo>
                <a:cubicBezTo>
                  <a:pt x="268" y="789"/>
                  <a:pt x="259" y="780"/>
                  <a:pt x="259" y="769"/>
                </a:cubicBezTo>
                <a:cubicBezTo>
                  <a:pt x="259" y="574"/>
                  <a:pt x="259" y="574"/>
                  <a:pt x="259" y="574"/>
                </a:cubicBezTo>
                <a:cubicBezTo>
                  <a:pt x="267" y="574"/>
                  <a:pt x="267" y="574"/>
                  <a:pt x="267" y="574"/>
                </a:cubicBezTo>
                <a:cubicBezTo>
                  <a:pt x="276" y="574"/>
                  <a:pt x="284" y="570"/>
                  <a:pt x="289" y="563"/>
                </a:cubicBezTo>
                <a:cubicBezTo>
                  <a:pt x="290" y="563"/>
                  <a:pt x="291" y="563"/>
                  <a:pt x="292" y="563"/>
                </a:cubicBezTo>
                <a:cubicBezTo>
                  <a:pt x="318" y="563"/>
                  <a:pt x="355" y="553"/>
                  <a:pt x="377" y="514"/>
                </a:cubicBezTo>
                <a:cubicBezTo>
                  <a:pt x="386" y="496"/>
                  <a:pt x="410" y="424"/>
                  <a:pt x="429" y="361"/>
                </a:cubicBezTo>
                <a:cubicBezTo>
                  <a:pt x="431" y="356"/>
                  <a:pt x="429" y="350"/>
                  <a:pt x="425" y="348"/>
                </a:cubicBezTo>
                <a:cubicBezTo>
                  <a:pt x="452" y="256"/>
                  <a:pt x="480" y="151"/>
                  <a:pt x="485" y="105"/>
                </a:cubicBezTo>
                <a:cubicBezTo>
                  <a:pt x="487" y="76"/>
                  <a:pt x="481" y="54"/>
                  <a:pt x="467" y="39"/>
                </a:cubicBezTo>
                <a:close/>
                <a:moveTo>
                  <a:pt x="279" y="2625"/>
                </a:moveTo>
                <a:cubicBezTo>
                  <a:pt x="279" y="2645"/>
                  <a:pt x="263" y="2661"/>
                  <a:pt x="244" y="2661"/>
                </a:cubicBezTo>
                <a:cubicBezTo>
                  <a:pt x="224" y="2661"/>
                  <a:pt x="208" y="2645"/>
                  <a:pt x="208" y="2625"/>
                </a:cubicBezTo>
                <a:cubicBezTo>
                  <a:pt x="208" y="2605"/>
                  <a:pt x="224" y="2589"/>
                  <a:pt x="244" y="2589"/>
                </a:cubicBezTo>
                <a:cubicBezTo>
                  <a:pt x="263" y="2589"/>
                  <a:pt x="279" y="2605"/>
                  <a:pt x="279" y="2625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50C5599-2270-2240-8CCD-538D5B04438C}"/>
              </a:ext>
            </a:extLst>
          </p:cNvPr>
          <p:cNvSpPr/>
          <p:nvPr/>
        </p:nvSpPr>
        <p:spPr>
          <a:xfrm>
            <a:off x="3393462" y="1349165"/>
            <a:ext cx="2124756" cy="2179347"/>
          </a:xfrm>
          <a:prstGeom prst="roundRect">
            <a:avLst>
              <a:gd name="adj" fmla="val 1060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26C38-C5D7-0B4A-963F-D717CEE02AE8}"/>
              </a:ext>
            </a:extLst>
          </p:cNvPr>
          <p:cNvSpPr txBox="1"/>
          <p:nvPr/>
        </p:nvSpPr>
        <p:spPr>
          <a:xfrm>
            <a:off x="3966962" y="3355190"/>
            <a:ext cx="977755" cy="375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square" rtlCol="0" anchor="b">
            <a:noAutofit/>
          </a:bodyPr>
          <a:lstStyle/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DB3BA9C-4990-8B4D-8E0F-D531F103FB79}"/>
              </a:ext>
            </a:extLst>
          </p:cNvPr>
          <p:cNvSpPr/>
          <p:nvPr/>
        </p:nvSpPr>
        <p:spPr>
          <a:xfrm>
            <a:off x="5786241" y="1646226"/>
            <a:ext cx="2124756" cy="1879375"/>
          </a:xfrm>
          <a:prstGeom prst="roundRect">
            <a:avLst>
              <a:gd name="adj" fmla="val 9964"/>
            </a:avLst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F98DD-E403-A741-BDF4-4DDB81EFD963}"/>
              </a:ext>
            </a:extLst>
          </p:cNvPr>
          <p:cNvSpPr txBox="1"/>
          <p:nvPr/>
        </p:nvSpPr>
        <p:spPr>
          <a:xfrm>
            <a:off x="6359742" y="3355190"/>
            <a:ext cx="977755" cy="375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solidFill>
              <a:schemeClr val="accent2">
                <a:lumMod val="50000"/>
              </a:schemeClr>
            </a:solidFill>
          </a:ln>
        </p:spPr>
        <p:txBody>
          <a:bodyPr wrap="square" rtlCol="0" anchor="b">
            <a:noAutofit/>
          </a:bodyPr>
          <a:lstStyle/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A927538-F8E0-9243-B497-682C573A24C5}"/>
              </a:ext>
            </a:extLst>
          </p:cNvPr>
          <p:cNvSpPr/>
          <p:nvPr/>
        </p:nvSpPr>
        <p:spPr>
          <a:xfrm>
            <a:off x="8179021" y="1346253"/>
            <a:ext cx="2124756" cy="2179347"/>
          </a:xfrm>
          <a:prstGeom prst="roundRect">
            <a:avLst>
              <a:gd name="adj" fmla="val 8601"/>
            </a:avLst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020839-B23D-124A-8BFF-0B22333BC8E7}"/>
              </a:ext>
            </a:extLst>
          </p:cNvPr>
          <p:cNvSpPr txBox="1"/>
          <p:nvPr/>
        </p:nvSpPr>
        <p:spPr>
          <a:xfrm>
            <a:off x="8752521" y="3355190"/>
            <a:ext cx="977755" cy="375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solidFill>
              <a:schemeClr val="accent6">
                <a:lumMod val="75000"/>
              </a:schemeClr>
            </a:solidFill>
          </a:ln>
        </p:spPr>
        <p:txBody>
          <a:bodyPr wrap="square" rtlCol="0" anchor="b">
            <a:noAutofit/>
          </a:bodyPr>
          <a:lstStyle/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861F871-4DBD-7543-8AB7-DA29DA4B24B5}"/>
              </a:ext>
            </a:extLst>
          </p:cNvPr>
          <p:cNvSpPr/>
          <p:nvPr/>
        </p:nvSpPr>
        <p:spPr>
          <a:xfrm>
            <a:off x="7002503" y="4372350"/>
            <a:ext cx="2124756" cy="2100597"/>
          </a:xfrm>
          <a:prstGeom prst="roundRect">
            <a:avLst>
              <a:gd name="adj" fmla="val 9329"/>
            </a:avLst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2FAB77-FEFD-D44A-8E90-B5F3B3B057DC}"/>
              </a:ext>
            </a:extLst>
          </p:cNvPr>
          <p:cNvSpPr/>
          <p:nvPr/>
        </p:nvSpPr>
        <p:spPr>
          <a:xfrm>
            <a:off x="4586187" y="4376403"/>
            <a:ext cx="2124756" cy="1786790"/>
          </a:xfrm>
          <a:prstGeom prst="roundRect">
            <a:avLst>
              <a:gd name="adj" fmla="val 9484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EE299C-F341-2D4E-9D49-AD65C5DF34F0}"/>
              </a:ext>
            </a:extLst>
          </p:cNvPr>
          <p:cNvSpPr txBox="1"/>
          <p:nvPr/>
        </p:nvSpPr>
        <p:spPr>
          <a:xfrm>
            <a:off x="5159687" y="4185489"/>
            <a:ext cx="977755" cy="375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 anchor="b">
            <a:noAutofit/>
          </a:bodyPr>
          <a:lstStyle/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1330DD-C60E-CF4A-A8FA-633FFE5E1865}"/>
              </a:ext>
            </a:extLst>
          </p:cNvPr>
          <p:cNvSpPr txBox="1"/>
          <p:nvPr/>
        </p:nvSpPr>
        <p:spPr>
          <a:xfrm>
            <a:off x="7576003" y="4185489"/>
            <a:ext cx="977755" cy="375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solidFill>
              <a:srgbClr val="7030A0"/>
            </a:solidFill>
          </a:ln>
        </p:spPr>
        <p:txBody>
          <a:bodyPr wrap="square" rtlCol="0" anchor="b">
            <a:noAutofit/>
          </a:bodyPr>
          <a:lstStyle/>
          <a:p>
            <a:pPr>
              <a:lnSpc>
                <a:spcPts val="1000"/>
              </a:lnSpc>
            </a:pPr>
            <a:endParaRPr lang="en-US" sz="20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CF72A-0CD1-C94D-8214-87948A7D7062}"/>
              </a:ext>
            </a:extLst>
          </p:cNvPr>
          <p:cNvSpPr txBox="1"/>
          <p:nvPr/>
        </p:nvSpPr>
        <p:spPr>
          <a:xfrm>
            <a:off x="4129469" y="3373499"/>
            <a:ext cx="65274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5A00DD-3A98-C146-B7AA-A9FF526B5F4F}"/>
              </a:ext>
            </a:extLst>
          </p:cNvPr>
          <p:cNvSpPr txBox="1"/>
          <p:nvPr/>
        </p:nvSpPr>
        <p:spPr>
          <a:xfrm>
            <a:off x="6522247" y="3373499"/>
            <a:ext cx="65274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BBF04-DA32-5949-B398-81AA5BA34DA9}"/>
              </a:ext>
            </a:extLst>
          </p:cNvPr>
          <p:cNvSpPr txBox="1"/>
          <p:nvPr/>
        </p:nvSpPr>
        <p:spPr>
          <a:xfrm>
            <a:off x="8915027" y="3373499"/>
            <a:ext cx="65274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E921E3-7BA2-CF4F-8155-475AF5F3491E}"/>
              </a:ext>
            </a:extLst>
          </p:cNvPr>
          <p:cNvSpPr txBox="1"/>
          <p:nvPr/>
        </p:nvSpPr>
        <p:spPr>
          <a:xfrm>
            <a:off x="5332411" y="4203580"/>
            <a:ext cx="65274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0357C3-E3BE-9247-81C2-0C6177CC51C7}"/>
              </a:ext>
            </a:extLst>
          </p:cNvPr>
          <p:cNvSpPr txBox="1"/>
          <p:nvPr/>
        </p:nvSpPr>
        <p:spPr>
          <a:xfrm>
            <a:off x="7725190" y="4203580"/>
            <a:ext cx="65274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97A12-FCC9-F84C-ABD9-5B4C51BEA4DE}"/>
              </a:ext>
            </a:extLst>
          </p:cNvPr>
          <p:cNvSpPr txBox="1"/>
          <p:nvPr/>
        </p:nvSpPr>
        <p:spPr>
          <a:xfrm>
            <a:off x="3636647" y="1335016"/>
            <a:ext cx="157126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Layihənin</a:t>
            </a:r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elanı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E0DB7BB-F352-7B40-92B3-FE044EE96B78}"/>
              </a:ext>
            </a:extLst>
          </p:cNvPr>
          <p:cNvSpPr txBox="1">
            <a:spLocks/>
          </p:cNvSpPr>
          <p:nvPr/>
        </p:nvSpPr>
        <p:spPr>
          <a:xfrm>
            <a:off x="3362420" y="1705451"/>
            <a:ext cx="2124756" cy="1549433"/>
          </a:xfrm>
          <a:prstGeom prst="rect">
            <a:avLst/>
          </a:prstGeom>
        </p:spPr>
        <p:txBody>
          <a:bodyPr vert="horz" wrap="square" lIns="108745" tIns="54373" rIns="108745" bIns="54373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Layihənin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sifarişi</a:t>
            </a:r>
            <a:endParaRPr lang="en-US" sz="12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750"/>
              </a:lnSpc>
            </a:pP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Ölkə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çempionu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müşahidə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şurasının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idarə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heyətinin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layihə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qrupunun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yaradılması</a:t>
            </a:r>
            <a:endParaRPr lang="en-US" sz="12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750"/>
              </a:lnSpc>
            </a:pP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Mövcut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vəziyyətin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qiymətləndirilməsi</a:t>
            </a:r>
            <a:endParaRPr lang="en-US" sz="12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F97ADD-3B2A-A345-BEDD-9637C444C4A9}"/>
              </a:ext>
            </a:extLst>
          </p:cNvPr>
          <p:cNvSpPr txBox="1"/>
          <p:nvPr/>
        </p:nvSpPr>
        <p:spPr>
          <a:xfrm>
            <a:off x="5833762" y="1678691"/>
            <a:ext cx="202972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Regionlarda</a:t>
            </a:r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cathlab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qurulmaları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0BDD8A2-96CD-9248-9D2A-A7308DF6C200}"/>
              </a:ext>
            </a:extLst>
          </p:cNvPr>
          <p:cNvSpPr txBox="1">
            <a:spLocks/>
          </p:cNvSpPr>
          <p:nvPr/>
        </p:nvSpPr>
        <p:spPr>
          <a:xfrm>
            <a:off x="5856863" y="2250782"/>
            <a:ext cx="1983513" cy="1013902"/>
          </a:xfrm>
          <a:prstGeom prst="rect">
            <a:avLst/>
          </a:prstGeom>
        </p:spPr>
        <p:txBody>
          <a:bodyPr vert="horz" wrap="square" lIns="108745" tIns="54373" rIns="108745" bIns="54373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Əhali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sayına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avtomobil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yollarının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vəziyyətinə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görə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STEMİ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mərkəzlərinin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yaradılması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3E9DBA-81C7-B944-8470-43DC16B8C36C}"/>
              </a:ext>
            </a:extLst>
          </p:cNvPr>
          <p:cNvSpPr txBox="1"/>
          <p:nvPr/>
        </p:nvSpPr>
        <p:spPr>
          <a:xfrm>
            <a:off x="8412932" y="1636651"/>
            <a:ext cx="167706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Nəticələrin</a:t>
            </a:r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əldə</a:t>
            </a:r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 </a:t>
            </a:r>
          </a:p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edilməsi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81DE91B3-14FC-F147-A54B-DA31B03DEF8A}"/>
              </a:ext>
            </a:extLst>
          </p:cNvPr>
          <p:cNvSpPr txBox="1">
            <a:spLocks/>
          </p:cNvSpPr>
          <p:nvPr/>
        </p:nvSpPr>
        <p:spPr>
          <a:xfrm>
            <a:off x="8179020" y="2238590"/>
            <a:ext cx="2064195" cy="1013902"/>
          </a:xfrm>
          <a:prstGeom prst="rect">
            <a:avLst/>
          </a:prstGeom>
        </p:spPr>
        <p:txBody>
          <a:bodyPr vert="horz" wrap="square" lIns="108745" tIns="54373" rIns="108745" bIns="54373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Struktur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proses.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klinik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nəticə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səhiyyə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sisteminə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təsiri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olan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ictimai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sağlamlıq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meyarlarının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incələnməsi</a:t>
            </a:r>
            <a:endParaRPr lang="en-US" sz="12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EB146B-6A79-9345-A4D2-1755217A40F0}"/>
              </a:ext>
            </a:extLst>
          </p:cNvPr>
          <p:cNvSpPr txBox="1"/>
          <p:nvPr/>
        </p:nvSpPr>
        <p:spPr>
          <a:xfrm>
            <a:off x="4647586" y="4519125"/>
            <a:ext cx="198964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Varolan</a:t>
            </a:r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proseslərin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optimallaşdırılması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4FC042F0-2B6B-2949-8F6D-D19A7CEB3EBA}"/>
              </a:ext>
            </a:extLst>
          </p:cNvPr>
          <p:cNvSpPr txBox="1">
            <a:spLocks/>
          </p:cNvSpPr>
          <p:nvPr/>
        </p:nvSpPr>
        <p:spPr>
          <a:xfrm>
            <a:off x="4650647" y="5033591"/>
            <a:ext cx="1983513" cy="1013902"/>
          </a:xfrm>
          <a:prstGeom prst="rect">
            <a:avLst/>
          </a:prstGeom>
        </p:spPr>
        <p:txBody>
          <a:bodyPr vert="horz" wrap="square" lIns="108745" tIns="54373" rIns="108745" bIns="5437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Bakı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Sumqayıt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Gəncə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Naxçıvanda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STEMI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zamanı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ilkin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müdaxilə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xəstə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transfer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şəbəkəsi</a:t>
            </a:r>
            <a:endParaRPr lang="en-US" sz="12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AA17FB-A747-ED4C-8414-D93E2C0B2DAC}"/>
              </a:ext>
            </a:extLst>
          </p:cNvPr>
          <p:cNvSpPr txBox="1"/>
          <p:nvPr/>
        </p:nvSpPr>
        <p:spPr>
          <a:xfrm>
            <a:off x="7139392" y="4495162"/>
            <a:ext cx="1845377" cy="83099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Proseslərin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Ölkə</a:t>
            </a:r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üzrə</a:t>
            </a:r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daimi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Inkişaf</a:t>
            </a:r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etdirilməsi</a:t>
            </a:r>
            <a:endParaRPr lang="en-US" sz="1600" b="1" dirty="0">
              <a:solidFill>
                <a:schemeClr val="tx2"/>
              </a:solidFill>
              <a:latin typeface="Roboto" panose="02000000000000000000" pitchFamily="2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06CAFCB2-BBF1-6F4E-BA4B-A6DD80153C6F}"/>
              </a:ext>
            </a:extLst>
          </p:cNvPr>
          <p:cNvSpPr txBox="1">
            <a:spLocks/>
          </p:cNvSpPr>
          <p:nvPr/>
        </p:nvSpPr>
        <p:spPr>
          <a:xfrm>
            <a:off x="7070321" y="5195867"/>
            <a:ext cx="2124756" cy="1244734"/>
          </a:xfrm>
          <a:prstGeom prst="rect">
            <a:avLst/>
          </a:prstGeom>
        </p:spPr>
        <p:txBody>
          <a:bodyPr vert="horz" wrap="square" lIns="108745" tIns="54373" rIns="108745" bIns="54373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Yeni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qurulmuş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mərkəzlərlə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bərabər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ilkin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müdaxilə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transport,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hospitalizasiya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reabilitasiya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proseslərin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təkmilləşdirilməsi</a:t>
            </a:r>
            <a:endParaRPr lang="en-US" sz="12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8ACCB-E10A-1810-1BC5-B33BF51F784C}"/>
              </a:ext>
            </a:extLst>
          </p:cNvPr>
          <p:cNvSpPr txBox="1"/>
          <p:nvPr/>
        </p:nvSpPr>
        <p:spPr>
          <a:xfrm>
            <a:off x="3511296" y="390144"/>
            <a:ext cx="6412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sz="4000" b="1" dirty="0">
                <a:solidFill>
                  <a:schemeClr val="accent1">
                    <a:lumMod val="50000"/>
                  </a:schemeClr>
                </a:solidFill>
              </a:rPr>
              <a:t>SSL Azərbaycan Mərhələləri</a:t>
            </a:r>
          </a:p>
        </p:txBody>
      </p:sp>
    </p:spTree>
    <p:extLst>
      <p:ext uri="{BB962C8B-B14F-4D97-AF65-F5344CB8AC3E}">
        <p14:creationId xmlns:p14="http://schemas.microsoft.com/office/powerpoint/2010/main" val="117852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411F41F-1D3F-576D-749E-86AB536E76D7}"/>
              </a:ext>
            </a:extLst>
          </p:cNvPr>
          <p:cNvSpPr/>
          <p:nvPr/>
        </p:nvSpPr>
        <p:spPr>
          <a:xfrm>
            <a:off x="4792717" y="2196662"/>
            <a:ext cx="2753710" cy="2722179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Z" dirty="0"/>
          </a:p>
          <a:p>
            <a:pPr algn="ctr"/>
            <a:endParaRPr lang="en-AZ" dirty="0"/>
          </a:p>
          <a:p>
            <a:pPr algn="ctr"/>
            <a:endParaRPr lang="en-AZ" dirty="0"/>
          </a:p>
          <a:p>
            <a:pPr algn="ctr"/>
            <a:endParaRPr lang="en-AZ" dirty="0"/>
          </a:p>
          <a:p>
            <a:pPr algn="ctr"/>
            <a:r>
              <a:rPr lang="en-AZ" b="1" dirty="0">
                <a:solidFill>
                  <a:schemeClr val="tx1"/>
                </a:solidFill>
              </a:rPr>
              <a:t>HUB </a:t>
            </a:r>
          </a:p>
          <a:p>
            <a:pPr algn="ctr"/>
            <a:r>
              <a:rPr lang="en-AZ" b="1" dirty="0">
                <a:solidFill>
                  <a:schemeClr val="tx1"/>
                </a:solidFill>
              </a:rPr>
              <a:t>PCI mərkəzi</a:t>
            </a:r>
          </a:p>
          <a:p>
            <a:pPr algn="ctr"/>
            <a:r>
              <a:rPr lang="en-AZ" b="1" dirty="0">
                <a:solidFill>
                  <a:schemeClr val="tx1"/>
                </a:solidFill>
              </a:rPr>
              <a:t>7/24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3D2A7B7-3A85-724F-58C5-AE389D474A6E}"/>
              </a:ext>
            </a:extLst>
          </p:cNvPr>
          <p:cNvSpPr/>
          <p:nvPr/>
        </p:nvSpPr>
        <p:spPr>
          <a:xfrm>
            <a:off x="8019393" y="1093076"/>
            <a:ext cx="1545021" cy="14819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Z" dirty="0"/>
          </a:p>
          <a:p>
            <a:pPr algn="ctr"/>
            <a:endParaRPr lang="en-AZ" dirty="0"/>
          </a:p>
          <a:p>
            <a:pPr algn="ctr"/>
            <a:r>
              <a:rPr lang="en-AZ" dirty="0"/>
              <a:t>Spoke</a:t>
            </a:r>
          </a:p>
          <a:p>
            <a:pPr algn="ctr"/>
            <a:r>
              <a:rPr lang="en-AZ" dirty="0"/>
              <a:t>S2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84A16C-3DAE-B726-F565-2A0ED65FECB6}"/>
              </a:ext>
            </a:extLst>
          </p:cNvPr>
          <p:cNvSpPr/>
          <p:nvPr/>
        </p:nvSpPr>
        <p:spPr>
          <a:xfrm>
            <a:off x="872359" y="310055"/>
            <a:ext cx="1671144" cy="15660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Z" dirty="0"/>
          </a:p>
          <a:p>
            <a:pPr algn="ctr"/>
            <a:endParaRPr lang="en-AZ" dirty="0"/>
          </a:p>
          <a:p>
            <a:pPr algn="ctr"/>
            <a:r>
              <a:rPr lang="en-AZ" dirty="0"/>
              <a:t>Spoke</a:t>
            </a:r>
          </a:p>
          <a:p>
            <a:pPr algn="ctr"/>
            <a:r>
              <a:rPr lang="en-AZ" dirty="0"/>
              <a:t>S1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B9D0C3-D4E0-0AF2-01DE-F96C5640CE1D}"/>
              </a:ext>
            </a:extLst>
          </p:cNvPr>
          <p:cNvCxnSpPr>
            <a:stCxn id="4" idx="5"/>
          </p:cNvCxnSpPr>
          <p:nvPr/>
        </p:nvCxnSpPr>
        <p:spPr>
          <a:xfrm>
            <a:off x="2298770" y="1646755"/>
            <a:ext cx="2609561" cy="1306652"/>
          </a:xfrm>
          <a:prstGeom prst="straightConnector1">
            <a:avLst/>
          </a:prstGeom>
          <a:ln w="698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57DD7A-D14F-AAEC-A8E7-EB4FEF021498}"/>
              </a:ext>
            </a:extLst>
          </p:cNvPr>
          <p:cNvCxnSpPr>
            <a:cxnSpLocks/>
            <a:stCxn id="3" idx="3"/>
          </p:cNvCxnSpPr>
          <p:nvPr/>
        </p:nvCxnSpPr>
        <p:spPr>
          <a:xfrm flipH="1">
            <a:off x="7366450" y="2358006"/>
            <a:ext cx="879206" cy="494922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ospital ambulance Images | Free Vectors, Stock Photos &amp; PSD">
            <a:extLst>
              <a:ext uri="{FF2B5EF4-FFF2-40B4-BE49-F238E27FC236}">
                <a16:creationId xmlns:a16="http://schemas.microsoft.com/office/drawing/2014/main" id="{8FB649BF-8F9E-07AA-ABA8-8EC59E59D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1330" y="5199273"/>
            <a:ext cx="1864647" cy="8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ospital ambulance Images | Free Vectors, Stock Photos &amp; PSD">
            <a:extLst>
              <a:ext uri="{FF2B5EF4-FFF2-40B4-BE49-F238E27FC236}">
                <a16:creationId xmlns:a16="http://schemas.microsoft.com/office/drawing/2014/main" id="{1EF5C5DF-B5C3-3075-B744-0F1B8679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47" y="4945328"/>
            <a:ext cx="1864647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C159AD25-4D7B-4590-4C5C-3244CDA8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251" y="2447007"/>
            <a:ext cx="1212642" cy="1306652"/>
          </a:xfrm>
          <a:custGeom>
            <a:avLst/>
            <a:gdLst>
              <a:gd name="connsiteX0" fmla="*/ 1093797 w 1377512"/>
              <a:gd name="connsiteY0" fmla="*/ 1338418 h 1399482"/>
              <a:gd name="connsiteX1" fmla="*/ 1093797 w 1377512"/>
              <a:gd name="connsiteY1" fmla="*/ 1360850 h 1399482"/>
              <a:gd name="connsiteX2" fmla="*/ 1333959 w 1377512"/>
              <a:gd name="connsiteY2" fmla="*/ 1360850 h 1399482"/>
              <a:gd name="connsiteX3" fmla="*/ 1340181 w 1377512"/>
              <a:gd name="connsiteY3" fmla="*/ 1355865 h 1399482"/>
              <a:gd name="connsiteX4" fmla="*/ 1340181 w 1377512"/>
              <a:gd name="connsiteY4" fmla="*/ 1338418 h 1399482"/>
              <a:gd name="connsiteX5" fmla="*/ 38575 w 1377512"/>
              <a:gd name="connsiteY5" fmla="*/ 1338418 h 1399482"/>
              <a:gd name="connsiteX6" fmla="*/ 38575 w 1377512"/>
              <a:gd name="connsiteY6" fmla="*/ 1355865 h 1399482"/>
              <a:gd name="connsiteX7" fmla="*/ 43553 w 1377512"/>
              <a:gd name="connsiteY7" fmla="*/ 1360850 h 1399482"/>
              <a:gd name="connsiteX8" fmla="*/ 283715 w 1377512"/>
              <a:gd name="connsiteY8" fmla="*/ 1360850 h 1399482"/>
              <a:gd name="connsiteX9" fmla="*/ 283715 w 1377512"/>
              <a:gd name="connsiteY9" fmla="*/ 1338418 h 1399482"/>
              <a:gd name="connsiteX10" fmla="*/ 464148 w 1377512"/>
              <a:gd name="connsiteY10" fmla="*/ 1317233 h 1399482"/>
              <a:gd name="connsiteX11" fmla="*/ 464148 w 1377512"/>
              <a:gd name="connsiteY11" fmla="*/ 1360850 h 1399482"/>
              <a:gd name="connsiteX12" fmla="*/ 913364 w 1377512"/>
              <a:gd name="connsiteY12" fmla="*/ 1360850 h 1399482"/>
              <a:gd name="connsiteX13" fmla="*/ 913364 w 1377512"/>
              <a:gd name="connsiteY13" fmla="*/ 1317233 h 1399482"/>
              <a:gd name="connsiteX14" fmla="*/ 1235654 w 1377512"/>
              <a:gd name="connsiteY14" fmla="*/ 1218783 h 1399482"/>
              <a:gd name="connsiteX15" fmla="*/ 1235654 w 1377512"/>
              <a:gd name="connsiteY15" fmla="*/ 1301032 h 1399482"/>
              <a:gd name="connsiteX16" fmla="*/ 1279207 w 1377512"/>
              <a:gd name="connsiteY16" fmla="*/ 1301032 h 1399482"/>
              <a:gd name="connsiteX17" fmla="*/ 1279207 w 1377512"/>
              <a:gd name="connsiteY17" fmla="*/ 1221275 h 1399482"/>
              <a:gd name="connsiteX18" fmla="*/ 1276718 w 1377512"/>
              <a:gd name="connsiteY18" fmla="*/ 1218783 h 1399482"/>
              <a:gd name="connsiteX19" fmla="*/ 1157259 w 1377512"/>
              <a:gd name="connsiteY19" fmla="*/ 1218783 h 1399482"/>
              <a:gd name="connsiteX20" fmla="*/ 1154771 w 1377512"/>
              <a:gd name="connsiteY20" fmla="*/ 1221275 h 1399482"/>
              <a:gd name="connsiteX21" fmla="*/ 1154771 w 1377512"/>
              <a:gd name="connsiteY21" fmla="*/ 1301032 h 1399482"/>
              <a:gd name="connsiteX22" fmla="*/ 1197079 w 1377512"/>
              <a:gd name="connsiteY22" fmla="*/ 1301032 h 1399482"/>
              <a:gd name="connsiteX23" fmla="*/ 1197079 w 1377512"/>
              <a:gd name="connsiteY23" fmla="*/ 1218783 h 1399482"/>
              <a:gd name="connsiteX24" fmla="*/ 180433 w 1377512"/>
              <a:gd name="connsiteY24" fmla="*/ 1218783 h 1399482"/>
              <a:gd name="connsiteX25" fmla="*/ 180433 w 1377512"/>
              <a:gd name="connsiteY25" fmla="*/ 1301032 h 1399482"/>
              <a:gd name="connsiteX26" fmla="*/ 222741 w 1377512"/>
              <a:gd name="connsiteY26" fmla="*/ 1301032 h 1399482"/>
              <a:gd name="connsiteX27" fmla="*/ 222741 w 1377512"/>
              <a:gd name="connsiteY27" fmla="*/ 1221275 h 1399482"/>
              <a:gd name="connsiteX28" fmla="*/ 221497 w 1377512"/>
              <a:gd name="connsiteY28" fmla="*/ 1218783 h 1399482"/>
              <a:gd name="connsiteX29" fmla="*/ 102038 w 1377512"/>
              <a:gd name="connsiteY29" fmla="*/ 1218783 h 1399482"/>
              <a:gd name="connsiteX30" fmla="*/ 99549 w 1377512"/>
              <a:gd name="connsiteY30" fmla="*/ 1221275 h 1399482"/>
              <a:gd name="connsiteX31" fmla="*/ 99549 w 1377512"/>
              <a:gd name="connsiteY31" fmla="*/ 1301032 h 1399482"/>
              <a:gd name="connsiteX32" fmla="*/ 143102 w 1377512"/>
              <a:gd name="connsiteY32" fmla="*/ 1301032 h 1399482"/>
              <a:gd name="connsiteX33" fmla="*/ 143102 w 1377512"/>
              <a:gd name="connsiteY33" fmla="*/ 1218783 h 1399482"/>
              <a:gd name="connsiteX34" fmla="*/ 708044 w 1377512"/>
              <a:gd name="connsiteY34" fmla="*/ 1135288 h 1399482"/>
              <a:gd name="connsiteX35" fmla="*/ 708044 w 1377512"/>
              <a:gd name="connsiteY35" fmla="*/ 1278600 h 1399482"/>
              <a:gd name="connsiteX36" fmla="*/ 832480 w 1377512"/>
              <a:gd name="connsiteY36" fmla="*/ 1278600 h 1399482"/>
              <a:gd name="connsiteX37" fmla="*/ 832480 w 1377512"/>
              <a:gd name="connsiteY37" fmla="*/ 1148996 h 1399482"/>
              <a:gd name="connsiteX38" fmla="*/ 808837 w 1377512"/>
              <a:gd name="connsiteY38" fmla="*/ 1135288 h 1399482"/>
              <a:gd name="connsiteX39" fmla="*/ 568675 w 1377512"/>
              <a:gd name="connsiteY39" fmla="*/ 1135288 h 1399482"/>
              <a:gd name="connsiteX40" fmla="*/ 546276 w 1377512"/>
              <a:gd name="connsiteY40" fmla="*/ 1148996 h 1399482"/>
              <a:gd name="connsiteX41" fmla="*/ 546276 w 1377512"/>
              <a:gd name="connsiteY41" fmla="*/ 1278600 h 1399482"/>
              <a:gd name="connsiteX42" fmla="*/ 669468 w 1377512"/>
              <a:gd name="connsiteY42" fmla="*/ 1278600 h 1399482"/>
              <a:gd name="connsiteX43" fmla="*/ 669468 w 1377512"/>
              <a:gd name="connsiteY43" fmla="*/ 1135288 h 1399482"/>
              <a:gd name="connsiteX44" fmla="*/ 1154224 w 1377512"/>
              <a:gd name="connsiteY44" fmla="*/ 1054836 h 1399482"/>
              <a:gd name="connsiteX45" fmla="*/ 1152962 w 1377512"/>
              <a:gd name="connsiteY45" fmla="*/ 1056081 h 1399482"/>
              <a:gd name="connsiteX46" fmla="*/ 1152962 w 1377512"/>
              <a:gd name="connsiteY46" fmla="*/ 1095949 h 1399482"/>
              <a:gd name="connsiteX47" fmla="*/ 1154224 w 1377512"/>
              <a:gd name="connsiteY47" fmla="*/ 1097195 h 1399482"/>
              <a:gd name="connsiteX48" fmla="*/ 1276673 w 1377512"/>
              <a:gd name="connsiteY48" fmla="*/ 1097195 h 1399482"/>
              <a:gd name="connsiteX49" fmla="*/ 1279198 w 1377512"/>
              <a:gd name="connsiteY49" fmla="*/ 1095949 h 1399482"/>
              <a:gd name="connsiteX50" fmla="*/ 1279198 w 1377512"/>
              <a:gd name="connsiteY50" fmla="*/ 1056081 h 1399482"/>
              <a:gd name="connsiteX51" fmla="*/ 1276673 w 1377512"/>
              <a:gd name="connsiteY51" fmla="*/ 1054836 h 1399482"/>
              <a:gd name="connsiteX52" fmla="*/ 101828 w 1377512"/>
              <a:gd name="connsiteY52" fmla="*/ 1054836 h 1399482"/>
              <a:gd name="connsiteX53" fmla="*/ 99318 w 1377512"/>
              <a:gd name="connsiteY53" fmla="*/ 1056081 h 1399482"/>
              <a:gd name="connsiteX54" fmla="*/ 99318 w 1377512"/>
              <a:gd name="connsiteY54" fmla="*/ 1095949 h 1399482"/>
              <a:gd name="connsiteX55" fmla="*/ 101828 w 1377512"/>
              <a:gd name="connsiteY55" fmla="*/ 1097195 h 1399482"/>
              <a:gd name="connsiteX56" fmla="*/ 222266 w 1377512"/>
              <a:gd name="connsiteY56" fmla="*/ 1097195 h 1399482"/>
              <a:gd name="connsiteX57" fmla="*/ 223521 w 1377512"/>
              <a:gd name="connsiteY57" fmla="*/ 1095949 h 1399482"/>
              <a:gd name="connsiteX58" fmla="*/ 223521 w 1377512"/>
              <a:gd name="connsiteY58" fmla="*/ 1056081 h 1399482"/>
              <a:gd name="connsiteX59" fmla="*/ 222266 w 1377512"/>
              <a:gd name="connsiteY59" fmla="*/ 1054836 h 1399482"/>
              <a:gd name="connsiteX60" fmla="*/ 1154224 w 1377512"/>
              <a:gd name="connsiteY60" fmla="*/ 1016214 h 1399482"/>
              <a:gd name="connsiteX61" fmla="*/ 1276673 w 1377512"/>
              <a:gd name="connsiteY61" fmla="*/ 1016214 h 1399482"/>
              <a:gd name="connsiteX62" fmla="*/ 1317069 w 1377512"/>
              <a:gd name="connsiteY62" fmla="*/ 1056081 h 1399482"/>
              <a:gd name="connsiteX63" fmla="*/ 1317069 w 1377512"/>
              <a:gd name="connsiteY63" fmla="*/ 1095949 h 1399482"/>
              <a:gd name="connsiteX64" fmla="*/ 1276673 w 1377512"/>
              <a:gd name="connsiteY64" fmla="*/ 1135816 h 1399482"/>
              <a:gd name="connsiteX65" fmla="*/ 1154224 w 1377512"/>
              <a:gd name="connsiteY65" fmla="*/ 1135816 h 1399482"/>
              <a:gd name="connsiteX66" fmla="*/ 1115091 w 1377512"/>
              <a:gd name="connsiteY66" fmla="*/ 1095949 h 1399482"/>
              <a:gd name="connsiteX67" fmla="*/ 1115091 w 1377512"/>
              <a:gd name="connsiteY67" fmla="*/ 1056081 h 1399482"/>
              <a:gd name="connsiteX68" fmla="*/ 1154224 w 1377512"/>
              <a:gd name="connsiteY68" fmla="*/ 1016214 h 1399482"/>
              <a:gd name="connsiteX69" fmla="*/ 101828 w 1377512"/>
              <a:gd name="connsiteY69" fmla="*/ 1016214 h 1399482"/>
              <a:gd name="connsiteX70" fmla="*/ 222266 w 1377512"/>
              <a:gd name="connsiteY70" fmla="*/ 1016214 h 1399482"/>
              <a:gd name="connsiteX71" fmla="*/ 262412 w 1377512"/>
              <a:gd name="connsiteY71" fmla="*/ 1056081 h 1399482"/>
              <a:gd name="connsiteX72" fmla="*/ 262412 w 1377512"/>
              <a:gd name="connsiteY72" fmla="*/ 1095949 h 1399482"/>
              <a:gd name="connsiteX73" fmla="*/ 222266 w 1377512"/>
              <a:gd name="connsiteY73" fmla="*/ 1135816 h 1399482"/>
              <a:gd name="connsiteX74" fmla="*/ 101828 w 1377512"/>
              <a:gd name="connsiteY74" fmla="*/ 1135816 h 1399482"/>
              <a:gd name="connsiteX75" fmla="*/ 60427 w 1377512"/>
              <a:gd name="connsiteY75" fmla="*/ 1095949 h 1399482"/>
              <a:gd name="connsiteX76" fmla="*/ 60427 w 1377512"/>
              <a:gd name="connsiteY76" fmla="*/ 1056081 h 1399482"/>
              <a:gd name="connsiteX77" fmla="*/ 101828 w 1377512"/>
              <a:gd name="connsiteY77" fmla="*/ 1016214 h 1399482"/>
              <a:gd name="connsiteX78" fmla="*/ 911730 w 1377512"/>
              <a:gd name="connsiteY78" fmla="*/ 926808 h 1399482"/>
              <a:gd name="connsiteX79" fmla="*/ 878541 w 1377512"/>
              <a:gd name="connsiteY79" fmla="*/ 960050 h 1399482"/>
              <a:gd name="connsiteX80" fmla="*/ 911730 w 1377512"/>
              <a:gd name="connsiteY80" fmla="*/ 993293 h 1399482"/>
              <a:gd name="connsiteX81" fmla="*/ 944919 w 1377512"/>
              <a:gd name="connsiteY81" fmla="*/ 993293 h 1399482"/>
              <a:gd name="connsiteX82" fmla="*/ 978107 w 1377512"/>
              <a:gd name="connsiteY82" fmla="*/ 960050 h 1399482"/>
              <a:gd name="connsiteX83" fmla="*/ 944919 w 1377512"/>
              <a:gd name="connsiteY83" fmla="*/ 926808 h 1399482"/>
              <a:gd name="connsiteX84" fmla="*/ 668807 w 1377512"/>
              <a:gd name="connsiteY84" fmla="*/ 926808 h 1399482"/>
              <a:gd name="connsiteX85" fmla="*/ 636848 w 1377512"/>
              <a:gd name="connsiteY85" fmla="*/ 960050 h 1399482"/>
              <a:gd name="connsiteX86" fmla="*/ 668807 w 1377512"/>
              <a:gd name="connsiteY86" fmla="*/ 993293 h 1399482"/>
              <a:gd name="connsiteX87" fmla="*/ 701996 w 1377512"/>
              <a:gd name="connsiteY87" fmla="*/ 993293 h 1399482"/>
              <a:gd name="connsiteX88" fmla="*/ 735185 w 1377512"/>
              <a:gd name="connsiteY88" fmla="*/ 960050 h 1399482"/>
              <a:gd name="connsiteX89" fmla="*/ 701996 w 1377512"/>
              <a:gd name="connsiteY89" fmla="*/ 926808 h 1399482"/>
              <a:gd name="connsiteX90" fmla="*/ 427114 w 1377512"/>
              <a:gd name="connsiteY90" fmla="*/ 926808 h 1399482"/>
              <a:gd name="connsiteX91" fmla="*/ 395155 w 1377512"/>
              <a:gd name="connsiteY91" fmla="*/ 960050 h 1399482"/>
              <a:gd name="connsiteX92" fmla="*/ 427114 w 1377512"/>
              <a:gd name="connsiteY92" fmla="*/ 993293 h 1399482"/>
              <a:gd name="connsiteX93" fmla="*/ 461533 w 1377512"/>
              <a:gd name="connsiteY93" fmla="*/ 993293 h 1399482"/>
              <a:gd name="connsiteX94" fmla="*/ 494721 w 1377512"/>
              <a:gd name="connsiteY94" fmla="*/ 960050 h 1399482"/>
              <a:gd name="connsiteX95" fmla="*/ 461533 w 1377512"/>
              <a:gd name="connsiteY95" fmla="*/ 926808 h 1399482"/>
              <a:gd name="connsiteX96" fmla="*/ 911730 w 1377512"/>
              <a:gd name="connsiteY96" fmla="*/ 889872 h 1399482"/>
              <a:gd name="connsiteX97" fmla="*/ 944919 w 1377512"/>
              <a:gd name="connsiteY97" fmla="*/ 889872 h 1399482"/>
              <a:gd name="connsiteX98" fmla="*/ 1014984 w 1377512"/>
              <a:gd name="connsiteY98" fmla="*/ 960050 h 1399482"/>
              <a:gd name="connsiteX99" fmla="*/ 944919 w 1377512"/>
              <a:gd name="connsiteY99" fmla="*/ 1031460 h 1399482"/>
              <a:gd name="connsiteX100" fmla="*/ 911730 w 1377512"/>
              <a:gd name="connsiteY100" fmla="*/ 1031460 h 1399482"/>
              <a:gd name="connsiteX101" fmla="*/ 840435 w 1377512"/>
              <a:gd name="connsiteY101" fmla="*/ 960050 h 1399482"/>
              <a:gd name="connsiteX102" fmla="*/ 911730 w 1377512"/>
              <a:gd name="connsiteY102" fmla="*/ 889872 h 1399482"/>
              <a:gd name="connsiteX103" fmla="*/ 668807 w 1377512"/>
              <a:gd name="connsiteY103" fmla="*/ 889872 h 1399482"/>
              <a:gd name="connsiteX104" fmla="*/ 701996 w 1377512"/>
              <a:gd name="connsiteY104" fmla="*/ 889872 h 1399482"/>
              <a:gd name="connsiteX105" fmla="*/ 773291 w 1377512"/>
              <a:gd name="connsiteY105" fmla="*/ 960050 h 1399482"/>
              <a:gd name="connsiteX106" fmla="*/ 701996 w 1377512"/>
              <a:gd name="connsiteY106" fmla="*/ 1031460 h 1399482"/>
              <a:gd name="connsiteX107" fmla="*/ 668807 w 1377512"/>
              <a:gd name="connsiteY107" fmla="*/ 1031460 h 1399482"/>
              <a:gd name="connsiteX108" fmla="*/ 598742 w 1377512"/>
              <a:gd name="connsiteY108" fmla="*/ 960050 h 1399482"/>
              <a:gd name="connsiteX109" fmla="*/ 668807 w 1377512"/>
              <a:gd name="connsiteY109" fmla="*/ 889872 h 1399482"/>
              <a:gd name="connsiteX110" fmla="*/ 427114 w 1377512"/>
              <a:gd name="connsiteY110" fmla="*/ 889872 h 1399482"/>
              <a:gd name="connsiteX111" fmla="*/ 461533 w 1377512"/>
              <a:gd name="connsiteY111" fmla="*/ 889872 h 1399482"/>
              <a:gd name="connsiteX112" fmla="*/ 531598 w 1377512"/>
              <a:gd name="connsiteY112" fmla="*/ 960050 h 1399482"/>
              <a:gd name="connsiteX113" fmla="*/ 461533 w 1377512"/>
              <a:gd name="connsiteY113" fmla="*/ 1031460 h 1399482"/>
              <a:gd name="connsiteX114" fmla="*/ 427114 w 1377512"/>
              <a:gd name="connsiteY114" fmla="*/ 1031460 h 1399482"/>
              <a:gd name="connsiteX115" fmla="*/ 357049 w 1377512"/>
              <a:gd name="connsiteY115" fmla="*/ 960050 h 1399482"/>
              <a:gd name="connsiteX116" fmla="*/ 427114 w 1377512"/>
              <a:gd name="connsiteY116" fmla="*/ 889872 h 1399482"/>
              <a:gd name="connsiteX117" fmla="*/ 1154224 w 1377512"/>
              <a:gd name="connsiteY117" fmla="*/ 878200 h 1399482"/>
              <a:gd name="connsiteX118" fmla="*/ 1152962 w 1377512"/>
              <a:gd name="connsiteY118" fmla="*/ 880718 h 1399482"/>
              <a:gd name="connsiteX119" fmla="*/ 1152962 w 1377512"/>
              <a:gd name="connsiteY119" fmla="*/ 919742 h 1399482"/>
              <a:gd name="connsiteX120" fmla="*/ 1154224 w 1377512"/>
              <a:gd name="connsiteY120" fmla="*/ 922259 h 1399482"/>
              <a:gd name="connsiteX121" fmla="*/ 1276673 w 1377512"/>
              <a:gd name="connsiteY121" fmla="*/ 922259 h 1399482"/>
              <a:gd name="connsiteX122" fmla="*/ 1279198 w 1377512"/>
              <a:gd name="connsiteY122" fmla="*/ 919742 h 1399482"/>
              <a:gd name="connsiteX123" fmla="*/ 1279198 w 1377512"/>
              <a:gd name="connsiteY123" fmla="*/ 880718 h 1399482"/>
              <a:gd name="connsiteX124" fmla="*/ 1276673 w 1377512"/>
              <a:gd name="connsiteY124" fmla="*/ 878200 h 1399482"/>
              <a:gd name="connsiteX125" fmla="*/ 101828 w 1377512"/>
              <a:gd name="connsiteY125" fmla="*/ 878200 h 1399482"/>
              <a:gd name="connsiteX126" fmla="*/ 99318 w 1377512"/>
              <a:gd name="connsiteY126" fmla="*/ 880718 h 1399482"/>
              <a:gd name="connsiteX127" fmla="*/ 99318 w 1377512"/>
              <a:gd name="connsiteY127" fmla="*/ 919742 h 1399482"/>
              <a:gd name="connsiteX128" fmla="*/ 101828 w 1377512"/>
              <a:gd name="connsiteY128" fmla="*/ 922259 h 1399482"/>
              <a:gd name="connsiteX129" fmla="*/ 222266 w 1377512"/>
              <a:gd name="connsiteY129" fmla="*/ 922259 h 1399482"/>
              <a:gd name="connsiteX130" fmla="*/ 223521 w 1377512"/>
              <a:gd name="connsiteY130" fmla="*/ 919742 h 1399482"/>
              <a:gd name="connsiteX131" fmla="*/ 223521 w 1377512"/>
              <a:gd name="connsiteY131" fmla="*/ 880718 h 1399482"/>
              <a:gd name="connsiteX132" fmla="*/ 222266 w 1377512"/>
              <a:gd name="connsiteY132" fmla="*/ 878200 h 1399482"/>
              <a:gd name="connsiteX133" fmla="*/ 1154224 w 1377512"/>
              <a:gd name="connsiteY133" fmla="*/ 840435 h 1399482"/>
              <a:gd name="connsiteX134" fmla="*/ 1276673 w 1377512"/>
              <a:gd name="connsiteY134" fmla="*/ 840435 h 1399482"/>
              <a:gd name="connsiteX135" fmla="*/ 1317069 w 1377512"/>
              <a:gd name="connsiteY135" fmla="*/ 880718 h 1399482"/>
              <a:gd name="connsiteX136" fmla="*/ 1317069 w 1377512"/>
              <a:gd name="connsiteY136" fmla="*/ 919742 h 1399482"/>
              <a:gd name="connsiteX137" fmla="*/ 1276673 w 1377512"/>
              <a:gd name="connsiteY137" fmla="*/ 960024 h 1399482"/>
              <a:gd name="connsiteX138" fmla="*/ 1154224 w 1377512"/>
              <a:gd name="connsiteY138" fmla="*/ 960024 h 1399482"/>
              <a:gd name="connsiteX139" fmla="*/ 1115091 w 1377512"/>
              <a:gd name="connsiteY139" fmla="*/ 919742 h 1399482"/>
              <a:gd name="connsiteX140" fmla="*/ 1115091 w 1377512"/>
              <a:gd name="connsiteY140" fmla="*/ 880718 h 1399482"/>
              <a:gd name="connsiteX141" fmla="*/ 1154224 w 1377512"/>
              <a:gd name="connsiteY141" fmla="*/ 840435 h 1399482"/>
              <a:gd name="connsiteX142" fmla="*/ 101828 w 1377512"/>
              <a:gd name="connsiteY142" fmla="*/ 840435 h 1399482"/>
              <a:gd name="connsiteX143" fmla="*/ 222266 w 1377512"/>
              <a:gd name="connsiteY143" fmla="*/ 840435 h 1399482"/>
              <a:gd name="connsiteX144" fmla="*/ 262412 w 1377512"/>
              <a:gd name="connsiteY144" fmla="*/ 880718 h 1399482"/>
              <a:gd name="connsiteX145" fmla="*/ 262412 w 1377512"/>
              <a:gd name="connsiteY145" fmla="*/ 919742 h 1399482"/>
              <a:gd name="connsiteX146" fmla="*/ 222266 w 1377512"/>
              <a:gd name="connsiteY146" fmla="*/ 960024 h 1399482"/>
              <a:gd name="connsiteX147" fmla="*/ 101828 w 1377512"/>
              <a:gd name="connsiteY147" fmla="*/ 960024 h 1399482"/>
              <a:gd name="connsiteX148" fmla="*/ 60427 w 1377512"/>
              <a:gd name="connsiteY148" fmla="*/ 919742 h 1399482"/>
              <a:gd name="connsiteX149" fmla="*/ 60427 w 1377512"/>
              <a:gd name="connsiteY149" fmla="*/ 880718 h 1399482"/>
              <a:gd name="connsiteX150" fmla="*/ 101828 w 1377512"/>
              <a:gd name="connsiteY150" fmla="*/ 840435 h 1399482"/>
              <a:gd name="connsiteX151" fmla="*/ 911730 w 1377512"/>
              <a:gd name="connsiteY151" fmla="*/ 720434 h 1399482"/>
              <a:gd name="connsiteX152" fmla="*/ 878541 w 1377512"/>
              <a:gd name="connsiteY152" fmla="*/ 754660 h 1399482"/>
              <a:gd name="connsiteX153" fmla="*/ 911730 w 1377512"/>
              <a:gd name="connsiteY153" fmla="*/ 788886 h 1399482"/>
              <a:gd name="connsiteX154" fmla="*/ 944919 w 1377512"/>
              <a:gd name="connsiteY154" fmla="*/ 788886 h 1399482"/>
              <a:gd name="connsiteX155" fmla="*/ 978107 w 1377512"/>
              <a:gd name="connsiteY155" fmla="*/ 754660 h 1399482"/>
              <a:gd name="connsiteX156" fmla="*/ 944919 w 1377512"/>
              <a:gd name="connsiteY156" fmla="*/ 720434 h 1399482"/>
              <a:gd name="connsiteX157" fmla="*/ 668807 w 1377512"/>
              <a:gd name="connsiteY157" fmla="*/ 720434 h 1399482"/>
              <a:gd name="connsiteX158" fmla="*/ 636848 w 1377512"/>
              <a:gd name="connsiteY158" fmla="*/ 754660 h 1399482"/>
              <a:gd name="connsiteX159" fmla="*/ 668807 w 1377512"/>
              <a:gd name="connsiteY159" fmla="*/ 788886 h 1399482"/>
              <a:gd name="connsiteX160" fmla="*/ 701996 w 1377512"/>
              <a:gd name="connsiteY160" fmla="*/ 788886 h 1399482"/>
              <a:gd name="connsiteX161" fmla="*/ 735185 w 1377512"/>
              <a:gd name="connsiteY161" fmla="*/ 754660 h 1399482"/>
              <a:gd name="connsiteX162" fmla="*/ 701996 w 1377512"/>
              <a:gd name="connsiteY162" fmla="*/ 720434 h 1399482"/>
              <a:gd name="connsiteX163" fmla="*/ 427114 w 1377512"/>
              <a:gd name="connsiteY163" fmla="*/ 720434 h 1399482"/>
              <a:gd name="connsiteX164" fmla="*/ 395155 w 1377512"/>
              <a:gd name="connsiteY164" fmla="*/ 754660 h 1399482"/>
              <a:gd name="connsiteX165" fmla="*/ 427114 w 1377512"/>
              <a:gd name="connsiteY165" fmla="*/ 788886 h 1399482"/>
              <a:gd name="connsiteX166" fmla="*/ 461533 w 1377512"/>
              <a:gd name="connsiteY166" fmla="*/ 788886 h 1399482"/>
              <a:gd name="connsiteX167" fmla="*/ 494721 w 1377512"/>
              <a:gd name="connsiteY167" fmla="*/ 754660 h 1399482"/>
              <a:gd name="connsiteX168" fmla="*/ 461533 w 1377512"/>
              <a:gd name="connsiteY168" fmla="*/ 720434 h 1399482"/>
              <a:gd name="connsiteX169" fmla="*/ 1154224 w 1377512"/>
              <a:gd name="connsiteY169" fmla="*/ 708772 h 1399482"/>
              <a:gd name="connsiteX170" fmla="*/ 1152962 w 1377512"/>
              <a:gd name="connsiteY170" fmla="*/ 710017 h 1399482"/>
              <a:gd name="connsiteX171" fmla="*/ 1152962 w 1377512"/>
              <a:gd name="connsiteY171" fmla="*/ 748639 h 1399482"/>
              <a:gd name="connsiteX172" fmla="*/ 1154224 w 1377512"/>
              <a:gd name="connsiteY172" fmla="*/ 751131 h 1399482"/>
              <a:gd name="connsiteX173" fmla="*/ 1276673 w 1377512"/>
              <a:gd name="connsiteY173" fmla="*/ 751131 h 1399482"/>
              <a:gd name="connsiteX174" fmla="*/ 1279198 w 1377512"/>
              <a:gd name="connsiteY174" fmla="*/ 748639 h 1399482"/>
              <a:gd name="connsiteX175" fmla="*/ 1279198 w 1377512"/>
              <a:gd name="connsiteY175" fmla="*/ 710017 h 1399482"/>
              <a:gd name="connsiteX176" fmla="*/ 1276673 w 1377512"/>
              <a:gd name="connsiteY176" fmla="*/ 708772 h 1399482"/>
              <a:gd name="connsiteX177" fmla="*/ 101828 w 1377512"/>
              <a:gd name="connsiteY177" fmla="*/ 708772 h 1399482"/>
              <a:gd name="connsiteX178" fmla="*/ 99318 w 1377512"/>
              <a:gd name="connsiteY178" fmla="*/ 710017 h 1399482"/>
              <a:gd name="connsiteX179" fmla="*/ 99318 w 1377512"/>
              <a:gd name="connsiteY179" fmla="*/ 748639 h 1399482"/>
              <a:gd name="connsiteX180" fmla="*/ 101828 w 1377512"/>
              <a:gd name="connsiteY180" fmla="*/ 751131 h 1399482"/>
              <a:gd name="connsiteX181" fmla="*/ 222266 w 1377512"/>
              <a:gd name="connsiteY181" fmla="*/ 751131 h 1399482"/>
              <a:gd name="connsiteX182" fmla="*/ 223521 w 1377512"/>
              <a:gd name="connsiteY182" fmla="*/ 748639 h 1399482"/>
              <a:gd name="connsiteX183" fmla="*/ 223521 w 1377512"/>
              <a:gd name="connsiteY183" fmla="*/ 710017 h 1399482"/>
              <a:gd name="connsiteX184" fmla="*/ 222266 w 1377512"/>
              <a:gd name="connsiteY184" fmla="*/ 708772 h 1399482"/>
              <a:gd name="connsiteX185" fmla="*/ 911730 w 1377512"/>
              <a:gd name="connsiteY185" fmla="*/ 681137 h 1399482"/>
              <a:gd name="connsiteX186" fmla="*/ 944919 w 1377512"/>
              <a:gd name="connsiteY186" fmla="*/ 681137 h 1399482"/>
              <a:gd name="connsiteX187" fmla="*/ 1014984 w 1377512"/>
              <a:gd name="connsiteY187" fmla="*/ 754660 h 1399482"/>
              <a:gd name="connsiteX188" fmla="*/ 944919 w 1377512"/>
              <a:gd name="connsiteY188" fmla="*/ 828183 h 1399482"/>
              <a:gd name="connsiteX189" fmla="*/ 911730 w 1377512"/>
              <a:gd name="connsiteY189" fmla="*/ 828183 h 1399482"/>
              <a:gd name="connsiteX190" fmla="*/ 840435 w 1377512"/>
              <a:gd name="connsiteY190" fmla="*/ 754660 h 1399482"/>
              <a:gd name="connsiteX191" fmla="*/ 911730 w 1377512"/>
              <a:gd name="connsiteY191" fmla="*/ 681137 h 1399482"/>
              <a:gd name="connsiteX192" fmla="*/ 668807 w 1377512"/>
              <a:gd name="connsiteY192" fmla="*/ 681137 h 1399482"/>
              <a:gd name="connsiteX193" fmla="*/ 701996 w 1377512"/>
              <a:gd name="connsiteY193" fmla="*/ 681137 h 1399482"/>
              <a:gd name="connsiteX194" fmla="*/ 773291 w 1377512"/>
              <a:gd name="connsiteY194" fmla="*/ 754660 h 1399482"/>
              <a:gd name="connsiteX195" fmla="*/ 701996 w 1377512"/>
              <a:gd name="connsiteY195" fmla="*/ 828183 h 1399482"/>
              <a:gd name="connsiteX196" fmla="*/ 668807 w 1377512"/>
              <a:gd name="connsiteY196" fmla="*/ 828183 h 1399482"/>
              <a:gd name="connsiteX197" fmla="*/ 598742 w 1377512"/>
              <a:gd name="connsiteY197" fmla="*/ 754660 h 1399482"/>
              <a:gd name="connsiteX198" fmla="*/ 668807 w 1377512"/>
              <a:gd name="connsiteY198" fmla="*/ 681137 h 1399482"/>
              <a:gd name="connsiteX199" fmla="*/ 427114 w 1377512"/>
              <a:gd name="connsiteY199" fmla="*/ 681137 h 1399482"/>
              <a:gd name="connsiteX200" fmla="*/ 461533 w 1377512"/>
              <a:gd name="connsiteY200" fmla="*/ 681137 h 1399482"/>
              <a:gd name="connsiteX201" fmla="*/ 531598 w 1377512"/>
              <a:gd name="connsiteY201" fmla="*/ 754660 h 1399482"/>
              <a:gd name="connsiteX202" fmla="*/ 461533 w 1377512"/>
              <a:gd name="connsiteY202" fmla="*/ 828183 h 1399482"/>
              <a:gd name="connsiteX203" fmla="*/ 427114 w 1377512"/>
              <a:gd name="connsiteY203" fmla="*/ 828183 h 1399482"/>
              <a:gd name="connsiteX204" fmla="*/ 357049 w 1377512"/>
              <a:gd name="connsiteY204" fmla="*/ 754660 h 1399482"/>
              <a:gd name="connsiteX205" fmla="*/ 427114 w 1377512"/>
              <a:gd name="connsiteY205" fmla="*/ 681137 h 1399482"/>
              <a:gd name="connsiteX206" fmla="*/ 1154224 w 1377512"/>
              <a:gd name="connsiteY206" fmla="*/ 670150 h 1399482"/>
              <a:gd name="connsiteX207" fmla="*/ 1276673 w 1377512"/>
              <a:gd name="connsiteY207" fmla="*/ 670150 h 1399482"/>
              <a:gd name="connsiteX208" fmla="*/ 1317069 w 1377512"/>
              <a:gd name="connsiteY208" fmla="*/ 710017 h 1399482"/>
              <a:gd name="connsiteX209" fmla="*/ 1317069 w 1377512"/>
              <a:gd name="connsiteY209" fmla="*/ 748639 h 1399482"/>
              <a:gd name="connsiteX210" fmla="*/ 1276673 w 1377512"/>
              <a:gd name="connsiteY210" fmla="*/ 789752 h 1399482"/>
              <a:gd name="connsiteX211" fmla="*/ 1154224 w 1377512"/>
              <a:gd name="connsiteY211" fmla="*/ 789752 h 1399482"/>
              <a:gd name="connsiteX212" fmla="*/ 1115091 w 1377512"/>
              <a:gd name="connsiteY212" fmla="*/ 748639 h 1399482"/>
              <a:gd name="connsiteX213" fmla="*/ 1115091 w 1377512"/>
              <a:gd name="connsiteY213" fmla="*/ 710017 h 1399482"/>
              <a:gd name="connsiteX214" fmla="*/ 1154224 w 1377512"/>
              <a:gd name="connsiteY214" fmla="*/ 670150 h 1399482"/>
              <a:gd name="connsiteX215" fmla="*/ 101828 w 1377512"/>
              <a:gd name="connsiteY215" fmla="*/ 670150 h 1399482"/>
              <a:gd name="connsiteX216" fmla="*/ 222266 w 1377512"/>
              <a:gd name="connsiteY216" fmla="*/ 670150 h 1399482"/>
              <a:gd name="connsiteX217" fmla="*/ 262412 w 1377512"/>
              <a:gd name="connsiteY217" fmla="*/ 710017 h 1399482"/>
              <a:gd name="connsiteX218" fmla="*/ 262412 w 1377512"/>
              <a:gd name="connsiteY218" fmla="*/ 748639 h 1399482"/>
              <a:gd name="connsiteX219" fmla="*/ 222266 w 1377512"/>
              <a:gd name="connsiteY219" fmla="*/ 789752 h 1399482"/>
              <a:gd name="connsiteX220" fmla="*/ 101828 w 1377512"/>
              <a:gd name="connsiteY220" fmla="*/ 789752 h 1399482"/>
              <a:gd name="connsiteX221" fmla="*/ 60427 w 1377512"/>
              <a:gd name="connsiteY221" fmla="*/ 748639 h 1399482"/>
              <a:gd name="connsiteX222" fmla="*/ 60427 w 1377512"/>
              <a:gd name="connsiteY222" fmla="*/ 710017 h 1399482"/>
              <a:gd name="connsiteX223" fmla="*/ 101828 w 1377512"/>
              <a:gd name="connsiteY223" fmla="*/ 670150 h 1399482"/>
              <a:gd name="connsiteX224" fmla="*/ 1093797 w 1377512"/>
              <a:gd name="connsiteY224" fmla="*/ 646777 h 1399482"/>
              <a:gd name="connsiteX225" fmla="*/ 1093797 w 1377512"/>
              <a:gd name="connsiteY225" fmla="*/ 1301032 h 1399482"/>
              <a:gd name="connsiteX226" fmla="*/ 1117440 w 1377512"/>
              <a:gd name="connsiteY226" fmla="*/ 1301032 h 1399482"/>
              <a:gd name="connsiteX227" fmla="*/ 1117440 w 1377512"/>
              <a:gd name="connsiteY227" fmla="*/ 1221275 h 1399482"/>
              <a:gd name="connsiteX228" fmla="*/ 1157259 w 1377512"/>
              <a:gd name="connsiteY228" fmla="*/ 1181397 h 1399482"/>
              <a:gd name="connsiteX229" fmla="*/ 1276718 w 1377512"/>
              <a:gd name="connsiteY229" fmla="*/ 1181397 h 1399482"/>
              <a:gd name="connsiteX230" fmla="*/ 1316538 w 1377512"/>
              <a:gd name="connsiteY230" fmla="*/ 1221275 h 1399482"/>
              <a:gd name="connsiteX231" fmla="*/ 1316538 w 1377512"/>
              <a:gd name="connsiteY231" fmla="*/ 1301032 h 1399482"/>
              <a:gd name="connsiteX232" fmla="*/ 1340181 w 1377512"/>
              <a:gd name="connsiteY232" fmla="*/ 1301032 h 1399482"/>
              <a:gd name="connsiteX233" fmla="*/ 1340181 w 1377512"/>
              <a:gd name="connsiteY233" fmla="*/ 654255 h 1399482"/>
              <a:gd name="connsiteX234" fmla="*/ 1332715 w 1377512"/>
              <a:gd name="connsiteY234" fmla="*/ 646777 h 1399482"/>
              <a:gd name="connsiteX235" fmla="*/ 46041 w 1377512"/>
              <a:gd name="connsiteY235" fmla="*/ 646777 h 1399482"/>
              <a:gd name="connsiteX236" fmla="*/ 38575 w 1377512"/>
              <a:gd name="connsiteY236" fmla="*/ 654255 h 1399482"/>
              <a:gd name="connsiteX237" fmla="*/ 38575 w 1377512"/>
              <a:gd name="connsiteY237" fmla="*/ 1301032 h 1399482"/>
              <a:gd name="connsiteX238" fmla="*/ 60974 w 1377512"/>
              <a:gd name="connsiteY238" fmla="*/ 1301032 h 1399482"/>
              <a:gd name="connsiteX239" fmla="*/ 60974 w 1377512"/>
              <a:gd name="connsiteY239" fmla="*/ 1221275 h 1399482"/>
              <a:gd name="connsiteX240" fmla="*/ 102038 w 1377512"/>
              <a:gd name="connsiteY240" fmla="*/ 1181397 h 1399482"/>
              <a:gd name="connsiteX241" fmla="*/ 221497 w 1377512"/>
              <a:gd name="connsiteY241" fmla="*/ 1181397 h 1399482"/>
              <a:gd name="connsiteX242" fmla="*/ 261316 w 1377512"/>
              <a:gd name="connsiteY242" fmla="*/ 1221275 h 1399482"/>
              <a:gd name="connsiteX243" fmla="*/ 261316 w 1377512"/>
              <a:gd name="connsiteY243" fmla="*/ 1301032 h 1399482"/>
              <a:gd name="connsiteX244" fmla="*/ 283715 w 1377512"/>
              <a:gd name="connsiteY244" fmla="*/ 1301032 h 1399482"/>
              <a:gd name="connsiteX245" fmla="*/ 283715 w 1377512"/>
              <a:gd name="connsiteY245" fmla="*/ 646777 h 1399482"/>
              <a:gd name="connsiteX246" fmla="*/ 911730 w 1377512"/>
              <a:gd name="connsiteY246" fmla="*/ 499582 h 1399482"/>
              <a:gd name="connsiteX247" fmla="*/ 878541 w 1377512"/>
              <a:gd name="connsiteY247" fmla="*/ 532824 h 1399482"/>
              <a:gd name="connsiteX248" fmla="*/ 911730 w 1377512"/>
              <a:gd name="connsiteY248" fmla="*/ 566067 h 1399482"/>
              <a:gd name="connsiteX249" fmla="*/ 944919 w 1377512"/>
              <a:gd name="connsiteY249" fmla="*/ 566067 h 1399482"/>
              <a:gd name="connsiteX250" fmla="*/ 978107 w 1377512"/>
              <a:gd name="connsiteY250" fmla="*/ 532824 h 1399482"/>
              <a:gd name="connsiteX251" fmla="*/ 944919 w 1377512"/>
              <a:gd name="connsiteY251" fmla="*/ 499582 h 1399482"/>
              <a:gd name="connsiteX252" fmla="*/ 668807 w 1377512"/>
              <a:gd name="connsiteY252" fmla="*/ 499582 h 1399482"/>
              <a:gd name="connsiteX253" fmla="*/ 636848 w 1377512"/>
              <a:gd name="connsiteY253" fmla="*/ 532824 h 1399482"/>
              <a:gd name="connsiteX254" fmla="*/ 668807 w 1377512"/>
              <a:gd name="connsiteY254" fmla="*/ 566067 h 1399482"/>
              <a:gd name="connsiteX255" fmla="*/ 701996 w 1377512"/>
              <a:gd name="connsiteY255" fmla="*/ 566067 h 1399482"/>
              <a:gd name="connsiteX256" fmla="*/ 735185 w 1377512"/>
              <a:gd name="connsiteY256" fmla="*/ 532824 h 1399482"/>
              <a:gd name="connsiteX257" fmla="*/ 701996 w 1377512"/>
              <a:gd name="connsiteY257" fmla="*/ 499582 h 1399482"/>
              <a:gd name="connsiteX258" fmla="*/ 427114 w 1377512"/>
              <a:gd name="connsiteY258" fmla="*/ 499582 h 1399482"/>
              <a:gd name="connsiteX259" fmla="*/ 395155 w 1377512"/>
              <a:gd name="connsiteY259" fmla="*/ 532824 h 1399482"/>
              <a:gd name="connsiteX260" fmla="*/ 427114 w 1377512"/>
              <a:gd name="connsiteY260" fmla="*/ 566067 h 1399482"/>
              <a:gd name="connsiteX261" fmla="*/ 461533 w 1377512"/>
              <a:gd name="connsiteY261" fmla="*/ 566067 h 1399482"/>
              <a:gd name="connsiteX262" fmla="*/ 494721 w 1377512"/>
              <a:gd name="connsiteY262" fmla="*/ 532824 h 1399482"/>
              <a:gd name="connsiteX263" fmla="*/ 461533 w 1377512"/>
              <a:gd name="connsiteY263" fmla="*/ 499582 h 1399482"/>
              <a:gd name="connsiteX264" fmla="*/ 911730 w 1377512"/>
              <a:gd name="connsiteY264" fmla="*/ 461415 h 1399482"/>
              <a:gd name="connsiteX265" fmla="*/ 944919 w 1377512"/>
              <a:gd name="connsiteY265" fmla="*/ 461415 h 1399482"/>
              <a:gd name="connsiteX266" fmla="*/ 1014984 w 1377512"/>
              <a:gd name="connsiteY266" fmla="*/ 532824 h 1399482"/>
              <a:gd name="connsiteX267" fmla="*/ 944919 w 1377512"/>
              <a:gd name="connsiteY267" fmla="*/ 603003 h 1399482"/>
              <a:gd name="connsiteX268" fmla="*/ 911730 w 1377512"/>
              <a:gd name="connsiteY268" fmla="*/ 603003 h 1399482"/>
              <a:gd name="connsiteX269" fmla="*/ 840435 w 1377512"/>
              <a:gd name="connsiteY269" fmla="*/ 532824 h 1399482"/>
              <a:gd name="connsiteX270" fmla="*/ 911730 w 1377512"/>
              <a:gd name="connsiteY270" fmla="*/ 461415 h 1399482"/>
              <a:gd name="connsiteX271" fmla="*/ 668807 w 1377512"/>
              <a:gd name="connsiteY271" fmla="*/ 461415 h 1399482"/>
              <a:gd name="connsiteX272" fmla="*/ 701996 w 1377512"/>
              <a:gd name="connsiteY272" fmla="*/ 461415 h 1399482"/>
              <a:gd name="connsiteX273" fmla="*/ 773291 w 1377512"/>
              <a:gd name="connsiteY273" fmla="*/ 532824 h 1399482"/>
              <a:gd name="connsiteX274" fmla="*/ 701996 w 1377512"/>
              <a:gd name="connsiteY274" fmla="*/ 603003 h 1399482"/>
              <a:gd name="connsiteX275" fmla="*/ 668807 w 1377512"/>
              <a:gd name="connsiteY275" fmla="*/ 603003 h 1399482"/>
              <a:gd name="connsiteX276" fmla="*/ 598742 w 1377512"/>
              <a:gd name="connsiteY276" fmla="*/ 532824 h 1399482"/>
              <a:gd name="connsiteX277" fmla="*/ 668807 w 1377512"/>
              <a:gd name="connsiteY277" fmla="*/ 461415 h 1399482"/>
              <a:gd name="connsiteX278" fmla="*/ 427114 w 1377512"/>
              <a:gd name="connsiteY278" fmla="*/ 461415 h 1399482"/>
              <a:gd name="connsiteX279" fmla="*/ 461533 w 1377512"/>
              <a:gd name="connsiteY279" fmla="*/ 461415 h 1399482"/>
              <a:gd name="connsiteX280" fmla="*/ 531598 w 1377512"/>
              <a:gd name="connsiteY280" fmla="*/ 532824 h 1399482"/>
              <a:gd name="connsiteX281" fmla="*/ 461533 w 1377512"/>
              <a:gd name="connsiteY281" fmla="*/ 603003 h 1399482"/>
              <a:gd name="connsiteX282" fmla="*/ 427114 w 1377512"/>
              <a:gd name="connsiteY282" fmla="*/ 603003 h 1399482"/>
              <a:gd name="connsiteX283" fmla="*/ 357049 w 1377512"/>
              <a:gd name="connsiteY283" fmla="*/ 532824 h 1399482"/>
              <a:gd name="connsiteX284" fmla="*/ 427114 w 1377512"/>
              <a:gd name="connsiteY284" fmla="*/ 461415 h 1399482"/>
              <a:gd name="connsiteX285" fmla="*/ 353399 w 1377512"/>
              <a:gd name="connsiteY285" fmla="*/ 403769 h 1399482"/>
              <a:gd name="connsiteX286" fmla="*/ 322290 w 1377512"/>
              <a:gd name="connsiteY286" fmla="*/ 434924 h 1399482"/>
              <a:gd name="connsiteX287" fmla="*/ 322290 w 1377512"/>
              <a:gd name="connsiteY287" fmla="*/ 628084 h 1399482"/>
              <a:gd name="connsiteX288" fmla="*/ 322290 w 1377512"/>
              <a:gd name="connsiteY288" fmla="*/ 1360850 h 1399482"/>
              <a:gd name="connsiteX289" fmla="*/ 426817 w 1377512"/>
              <a:gd name="connsiteY289" fmla="*/ 1360850 h 1399482"/>
              <a:gd name="connsiteX290" fmla="*/ 426817 w 1377512"/>
              <a:gd name="connsiteY290" fmla="*/ 1298540 h 1399482"/>
              <a:gd name="connsiteX291" fmla="*/ 445483 w 1377512"/>
              <a:gd name="connsiteY291" fmla="*/ 1278600 h 1399482"/>
              <a:gd name="connsiteX292" fmla="*/ 507701 w 1377512"/>
              <a:gd name="connsiteY292" fmla="*/ 1278600 h 1399482"/>
              <a:gd name="connsiteX293" fmla="*/ 507701 w 1377512"/>
              <a:gd name="connsiteY293" fmla="*/ 1148996 h 1399482"/>
              <a:gd name="connsiteX294" fmla="*/ 568675 w 1377512"/>
              <a:gd name="connsiteY294" fmla="*/ 1096655 h 1399482"/>
              <a:gd name="connsiteX295" fmla="*/ 808837 w 1377512"/>
              <a:gd name="connsiteY295" fmla="*/ 1096655 h 1399482"/>
              <a:gd name="connsiteX296" fmla="*/ 869811 w 1377512"/>
              <a:gd name="connsiteY296" fmla="*/ 1148996 h 1399482"/>
              <a:gd name="connsiteX297" fmla="*/ 869811 w 1377512"/>
              <a:gd name="connsiteY297" fmla="*/ 1278600 h 1399482"/>
              <a:gd name="connsiteX298" fmla="*/ 933274 w 1377512"/>
              <a:gd name="connsiteY298" fmla="*/ 1278600 h 1399482"/>
              <a:gd name="connsiteX299" fmla="*/ 951939 w 1377512"/>
              <a:gd name="connsiteY299" fmla="*/ 1298540 h 1399482"/>
              <a:gd name="connsiteX300" fmla="*/ 951939 w 1377512"/>
              <a:gd name="connsiteY300" fmla="*/ 1360850 h 1399482"/>
              <a:gd name="connsiteX301" fmla="*/ 1056466 w 1377512"/>
              <a:gd name="connsiteY301" fmla="*/ 1360850 h 1399482"/>
              <a:gd name="connsiteX302" fmla="*/ 1056466 w 1377512"/>
              <a:gd name="connsiteY302" fmla="*/ 628084 h 1399482"/>
              <a:gd name="connsiteX303" fmla="*/ 1056466 w 1377512"/>
              <a:gd name="connsiteY303" fmla="*/ 434924 h 1399482"/>
              <a:gd name="connsiteX304" fmla="*/ 1025357 w 1377512"/>
              <a:gd name="connsiteY304" fmla="*/ 403769 h 1399482"/>
              <a:gd name="connsiteX305" fmla="*/ 1012913 w 1377512"/>
              <a:gd name="connsiteY305" fmla="*/ 403769 h 1399482"/>
              <a:gd name="connsiteX306" fmla="*/ 365843 w 1377512"/>
              <a:gd name="connsiteY306" fmla="*/ 403769 h 1399482"/>
              <a:gd name="connsiteX307" fmla="*/ 404419 w 1377512"/>
              <a:gd name="connsiteY307" fmla="*/ 322766 h 1399482"/>
              <a:gd name="connsiteX308" fmla="*/ 404419 w 1377512"/>
              <a:gd name="connsiteY308" fmla="*/ 365136 h 1399482"/>
              <a:gd name="connsiteX309" fmla="*/ 974338 w 1377512"/>
              <a:gd name="connsiteY309" fmla="*/ 365136 h 1399482"/>
              <a:gd name="connsiteX310" fmla="*/ 974338 w 1377512"/>
              <a:gd name="connsiteY310" fmla="*/ 322766 h 1399482"/>
              <a:gd name="connsiteX311" fmla="*/ 405663 w 1377512"/>
              <a:gd name="connsiteY311" fmla="*/ 240516 h 1399482"/>
              <a:gd name="connsiteX312" fmla="*/ 404419 w 1377512"/>
              <a:gd name="connsiteY312" fmla="*/ 243009 h 1399482"/>
              <a:gd name="connsiteX313" fmla="*/ 404419 w 1377512"/>
              <a:gd name="connsiteY313" fmla="*/ 284133 h 1399482"/>
              <a:gd name="connsiteX314" fmla="*/ 974338 w 1377512"/>
              <a:gd name="connsiteY314" fmla="*/ 284133 h 1399482"/>
              <a:gd name="connsiteX315" fmla="*/ 974338 w 1377512"/>
              <a:gd name="connsiteY315" fmla="*/ 243009 h 1399482"/>
              <a:gd name="connsiteX316" fmla="*/ 973093 w 1377512"/>
              <a:gd name="connsiteY316" fmla="*/ 240516 h 1399482"/>
              <a:gd name="connsiteX317" fmla="*/ 849901 w 1377512"/>
              <a:gd name="connsiteY317" fmla="*/ 240516 h 1399482"/>
              <a:gd name="connsiteX318" fmla="*/ 527611 w 1377512"/>
              <a:gd name="connsiteY318" fmla="*/ 240516 h 1399482"/>
              <a:gd name="connsiteX319" fmla="*/ 686632 w 1377512"/>
              <a:gd name="connsiteY319" fmla="*/ 60425 h 1399482"/>
              <a:gd name="connsiteX320" fmla="*/ 705515 w 1377512"/>
              <a:gd name="connsiteY320" fmla="*/ 80155 h 1399482"/>
              <a:gd name="connsiteX321" fmla="*/ 705515 w 1377512"/>
              <a:gd name="connsiteY321" fmla="*/ 102352 h 1399482"/>
              <a:gd name="connsiteX322" fmla="*/ 726915 w 1377512"/>
              <a:gd name="connsiteY322" fmla="*/ 102352 h 1399482"/>
              <a:gd name="connsiteX323" fmla="*/ 745797 w 1377512"/>
              <a:gd name="connsiteY323" fmla="*/ 120849 h 1399482"/>
              <a:gd name="connsiteX324" fmla="*/ 726915 w 1377512"/>
              <a:gd name="connsiteY324" fmla="*/ 139346 h 1399482"/>
              <a:gd name="connsiteX325" fmla="*/ 705515 w 1377512"/>
              <a:gd name="connsiteY325" fmla="*/ 139346 h 1399482"/>
              <a:gd name="connsiteX326" fmla="*/ 705515 w 1377512"/>
              <a:gd name="connsiteY326" fmla="*/ 160310 h 1399482"/>
              <a:gd name="connsiteX327" fmla="*/ 686632 w 1377512"/>
              <a:gd name="connsiteY327" fmla="*/ 180040 h 1399482"/>
              <a:gd name="connsiteX328" fmla="*/ 666491 w 1377512"/>
              <a:gd name="connsiteY328" fmla="*/ 160310 h 1399482"/>
              <a:gd name="connsiteX329" fmla="*/ 666491 w 1377512"/>
              <a:gd name="connsiteY329" fmla="*/ 139346 h 1399482"/>
              <a:gd name="connsiteX330" fmla="*/ 645091 w 1377512"/>
              <a:gd name="connsiteY330" fmla="*/ 139346 h 1399482"/>
              <a:gd name="connsiteX331" fmla="*/ 626208 w 1377512"/>
              <a:gd name="connsiteY331" fmla="*/ 120849 h 1399482"/>
              <a:gd name="connsiteX332" fmla="*/ 645091 w 1377512"/>
              <a:gd name="connsiteY332" fmla="*/ 102352 h 1399482"/>
              <a:gd name="connsiteX333" fmla="*/ 666491 w 1377512"/>
              <a:gd name="connsiteY333" fmla="*/ 102352 h 1399482"/>
              <a:gd name="connsiteX334" fmla="*/ 666491 w 1377512"/>
              <a:gd name="connsiteY334" fmla="*/ 80155 h 1399482"/>
              <a:gd name="connsiteX335" fmla="*/ 686632 w 1377512"/>
              <a:gd name="connsiteY335" fmla="*/ 60425 h 1399482"/>
              <a:gd name="connsiteX336" fmla="*/ 571164 w 1377512"/>
              <a:gd name="connsiteY336" fmla="*/ 37386 h 1399482"/>
              <a:gd name="connsiteX337" fmla="*/ 566186 w 1377512"/>
              <a:gd name="connsiteY337" fmla="*/ 43617 h 1399482"/>
              <a:gd name="connsiteX338" fmla="*/ 566186 w 1377512"/>
              <a:gd name="connsiteY338" fmla="*/ 203130 h 1399482"/>
              <a:gd name="connsiteX339" fmla="*/ 812570 w 1377512"/>
              <a:gd name="connsiteY339" fmla="*/ 203130 h 1399482"/>
              <a:gd name="connsiteX340" fmla="*/ 812570 w 1377512"/>
              <a:gd name="connsiteY340" fmla="*/ 43617 h 1399482"/>
              <a:gd name="connsiteX341" fmla="*/ 806348 w 1377512"/>
              <a:gd name="connsiteY341" fmla="*/ 37386 h 1399482"/>
              <a:gd name="connsiteX342" fmla="*/ 571164 w 1377512"/>
              <a:gd name="connsiteY342" fmla="*/ 0 h 1399482"/>
              <a:gd name="connsiteX343" fmla="*/ 806348 w 1377512"/>
              <a:gd name="connsiteY343" fmla="*/ 0 h 1399482"/>
              <a:gd name="connsiteX344" fmla="*/ 849901 w 1377512"/>
              <a:gd name="connsiteY344" fmla="*/ 43617 h 1399482"/>
              <a:gd name="connsiteX345" fmla="*/ 849901 w 1377512"/>
              <a:gd name="connsiteY345" fmla="*/ 203130 h 1399482"/>
              <a:gd name="connsiteX346" fmla="*/ 973093 w 1377512"/>
              <a:gd name="connsiteY346" fmla="*/ 203130 h 1399482"/>
              <a:gd name="connsiteX347" fmla="*/ 1012913 w 1377512"/>
              <a:gd name="connsiteY347" fmla="*/ 243009 h 1399482"/>
              <a:gd name="connsiteX348" fmla="*/ 1012913 w 1377512"/>
              <a:gd name="connsiteY348" fmla="*/ 365136 h 1399482"/>
              <a:gd name="connsiteX349" fmla="*/ 1025357 w 1377512"/>
              <a:gd name="connsiteY349" fmla="*/ 365136 h 1399482"/>
              <a:gd name="connsiteX350" fmla="*/ 1093797 w 1377512"/>
              <a:gd name="connsiteY350" fmla="*/ 434924 h 1399482"/>
              <a:gd name="connsiteX351" fmla="*/ 1093797 w 1377512"/>
              <a:gd name="connsiteY351" fmla="*/ 609391 h 1399482"/>
              <a:gd name="connsiteX352" fmla="*/ 1332715 w 1377512"/>
              <a:gd name="connsiteY352" fmla="*/ 609391 h 1399482"/>
              <a:gd name="connsiteX353" fmla="*/ 1377512 w 1377512"/>
              <a:gd name="connsiteY353" fmla="*/ 654255 h 1399482"/>
              <a:gd name="connsiteX354" fmla="*/ 1377512 w 1377512"/>
              <a:gd name="connsiteY354" fmla="*/ 1355865 h 1399482"/>
              <a:gd name="connsiteX355" fmla="*/ 1333959 w 1377512"/>
              <a:gd name="connsiteY355" fmla="*/ 1399482 h 1399482"/>
              <a:gd name="connsiteX356" fmla="*/ 1075131 w 1377512"/>
              <a:gd name="connsiteY356" fmla="*/ 1399482 h 1399482"/>
              <a:gd name="connsiteX357" fmla="*/ 303625 w 1377512"/>
              <a:gd name="connsiteY357" fmla="*/ 1399482 h 1399482"/>
              <a:gd name="connsiteX358" fmla="*/ 43553 w 1377512"/>
              <a:gd name="connsiteY358" fmla="*/ 1399482 h 1399482"/>
              <a:gd name="connsiteX359" fmla="*/ 0 w 1377512"/>
              <a:gd name="connsiteY359" fmla="*/ 1355865 h 1399482"/>
              <a:gd name="connsiteX360" fmla="*/ 0 w 1377512"/>
              <a:gd name="connsiteY360" fmla="*/ 654255 h 1399482"/>
              <a:gd name="connsiteX361" fmla="*/ 46041 w 1377512"/>
              <a:gd name="connsiteY361" fmla="*/ 609391 h 1399482"/>
              <a:gd name="connsiteX362" fmla="*/ 283715 w 1377512"/>
              <a:gd name="connsiteY362" fmla="*/ 609391 h 1399482"/>
              <a:gd name="connsiteX363" fmla="*/ 283715 w 1377512"/>
              <a:gd name="connsiteY363" fmla="*/ 434924 h 1399482"/>
              <a:gd name="connsiteX364" fmla="*/ 353399 w 1377512"/>
              <a:gd name="connsiteY364" fmla="*/ 365136 h 1399482"/>
              <a:gd name="connsiteX365" fmla="*/ 365843 w 1377512"/>
              <a:gd name="connsiteY365" fmla="*/ 365136 h 1399482"/>
              <a:gd name="connsiteX366" fmla="*/ 365843 w 1377512"/>
              <a:gd name="connsiteY366" fmla="*/ 243009 h 1399482"/>
              <a:gd name="connsiteX367" fmla="*/ 405663 w 1377512"/>
              <a:gd name="connsiteY367" fmla="*/ 203130 h 1399482"/>
              <a:gd name="connsiteX368" fmla="*/ 527611 w 1377512"/>
              <a:gd name="connsiteY368" fmla="*/ 203130 h 1399482"/>
              <a:gd name="connsiteX369" fmla="*/ 527611 w 1377512"/>
              <a:gd name="connsiteY369" fmla="*/ 43617 h 1399482"/>
              <a:gd name="connsiteX370" fmla="*/ 571164 w 1377512"/>
              <a:gd name="connsiteY370" fmla="*/ 0 h 139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</a:cxnLst>
            <a:rect l="l" t="t" r="r" b="b"/>
            <a:pathLst>
              <a:path w="1377512" h="1399482">
                <a:moveTo>
                  <a:pt x="1093797" y="1338418"/>
                </a:moveTo>
                <a:lnTo>
                  <a:pt x="1093797" y="1360850"/>
                </a:lnTo>
                <a:lnTo>
                  <a:pt x="1333959" y="1360850"/>
                </a:lnTo>
                <a:cubicBezTo>
                  <a:pt x="1337692" y="1360850"/>
                  <a:pt x="1340181" y="1359603"/>
                  <a:pt x="1340181" y="1355865"/>
                </a:cubicBezTo>
                <a:lnTo>
                  <a:pt x="1340181" y="1338418"/>
                </a:lnTo>
                <a:close/>
                <a:moveTo>
                  <a:pt x="38575" y="1338418"/>
                </a:moveTo>
                <a:lnTo>
                  <a:pt x="38575" y="1355865"/>
                </a:lnTo>
                <a:cubicBezTo>
                  <a:pt x="38575" y="1359603"/>
                  <a:pt x="41064" y="1360850"/>
                  <a:pt x="43553" y="1360850"/>
                </a:cubicBezTo>
                <a:lnTo>
                  <a:pt x="283715" y="1360850"/>
                </a:lnTo>
                <a:lnTo>
                  <a:pt x="283715" y="1338418"/>
                </a:lnTo>
                <a:close/>
                <a:moveTo>
                  <a:pt x="464148" y="1317233"/>
                </a:moveTo>
                <a:lnTo>
                  <a:pt x="464148" y="1360850"/>
                </a:lnTo>
                <a:lnTo>
                  <a:pt x="913364" y="1360850"/>
                </a:lnTo>
                <a:lnTo>
                  <a:pt x="913364" y="1317233"/>
                </a:lnTo>
                <a:close/>
                <a:moveTo>
                  <a:pt x="1235654" y="1218783"/>
                </a:moveTo>
                <a:lnTo>
                  <a:pt x="1235654" y="1301032"/>
                </a:lnTo>
                <a:lnTo>
                  <a:pt x="1279207" y="1301032"/>
                </a:lnTo>
                <a:lnTo>
                  <a:pt x="1279207" y="1221275"/>
                </a:lnTo>
                <a:cubicBezTo>
                  <a:pt x="1279207" y="1220029"/>
                  <a:pt x="1277963" y="1218783"/>
                  <a:pt x="1276718" y="1218783"/>
                </a:cubicBezTo>
                <a:close/>
                <a:moveTo>
                  <a:pt x="1157259" y="1218783"/>
                </a:moveTo>
                <a:cubicBezTo>
                  <a:pt x="1156015" y="1218783"/>
                  <a:pt x="1154771" y="1220029"/>
                  <a:pt x="1154771" y="1221275"/>
                </a:cubicBezTo>
                <a:lnTo>
                  <a:pt x="1154771" y="1301032"/>
                </a:lnTo>
                <a:lnTo>
                  <a:pt x="1197079" y="1301032"/>
                </a:lnTo>
                <a:lnTo>
                  <a:pt x="1197079" y="1218783"/>
                </a:lnTo>
                <a:close/>
                <a:moveTo>
                  <a:pt x="180433" y="1218783"/>
                </a:moveTo>
                <a:lnTo>
                  <a:pt x="180433" y="1301032"/>
                </a:lnTo>
                <a:lnTo>
                  <a:pt x="222741" y="1301032"/>
                </a:lnTo>
                <a:lnTo>
                  <a:pt x="222741" y="1221275"/>
                </a:lnTo>
                <a:cubicBezTo>
                  <a:pt x="222741" y="1220029"/>
                  <a:pt x="222741" y="1218783"/>
                  <a:pt x="221497" y="1218783"/>
                </a:cubicBezTo>
                <a:close/>
                <a:moveTo>
                  <a:pt x="102038" y="1218783"/>
                </a:moveTo>
                <a:cubicBezTo>
                  <a:pt x="99549" y="1218783"/>
                  <a:pt x="99549" y="1220029"/>
                  <a:pt x="99549" y="1221275"/>
                </a:cubicBezTo>
                <a:lnTo>
                  <a:pt x="99549" y="1301032"/>
                </a:lnTo>
                <a:lnTo>
                  <a:pt x="143102" y="1301032"/>
                </a:lnTo>
                <a:lnTo>
                  <a:pt x="143102" y="1218783"/>
                </a:lnTo>
                <a:close/>
                <a:moveTo>
                  <a:pt x="708044" y="1135288"/>
                </a:moveTo>
                <a:lnTo>
                  <a:pt x="708044" y="1278600"/>
                </a:lnTo>
                <a:lnTo>
                  <a:pt x="832480" y="1278600"/>
                </a:lnTo>
                <a:lnTo>
                  <a:pt x="832480" y="1148996"/>
                </a:lnTo>
                <a:cubicBezTo>
                  <a:pt x="832480" y="1142765"/>
                  <a:pt x="822525" y="1135288"/>
                  <a:pt x="808837" y="1135288"/>
                </a:cubicBezTo>
                <a:close/>
                <a:moveTo>
                  <a:pt x="568675" y="1135288"/>
                </a:moveTo>
                <a:cubicBezTo>
                  <a:pt x="556231" y="1135288"/>
                  <a:pt x="546276" y="1142765"/>
                  <a:pt x="546276" y="1148996"/>
                </a:cubicBezTo>
                <a:lnTo>
                  <a:pt x="546276" y="1278600"/>
                </a:lnTo>
                <a:lnTo>
                  <a:pt x="669468" y="1278600"/>
                </a:lnTo>
                <a:lnTo>
                  <a:pt x="669468" y="1135288"/>
                </a:lnTo>
                <a:close/>
                <a:moveTo>
                  <a:pt x="1154224" y="1054836"/>
                </a:moveTo>
                <a:cubicBezTo>
                  <a:pt x="1154224" y="1054836"/>
                  <a:pt x="1152962" y="1054836"/>
                  <a:pt x="1152962" y="1056081"/>
                </a:cubicBezTo>
                <a:lnTo>
                  <a:pt x="1152962" y="1095949"/>
                </a:lnTo>
                <a:cubicBezTo>
                  <a:pt x="1152962" y="1097195"/>
                  <a:pt x="1154224" y="1097195"/>
                  <a:pt x="1154224" y="1097195"/>
                </a:cubicBezTo>
                <a:lnTo>
                  <a:pt x="1276673" y="1097195"/>
                </a:lnTo>
                <a:cubicBezTo>
                  <a:pt x="1277936" y="1097195"/>
                  <a:pt x="1279198" y="1097195"/>
                  <a:pt x="1279198" y="1095949"/>
                </a:cubicBezTo>
                <a:lnTo>
                  <a:pt x="1279198" y="1056081"/>
                </a:lnTo>
                <a:cubicBezTo>
                  <a:pt x="1279198" y="1054836"/>
                  <a:pt x="1277936" y="1054836"/>
                  <a:pt x="1276673" y="1054836"/>
                </a:cubicBezTo>
                <a:close/>
                <a:moveTo>
                  <a:pt x="101828" y="1054836"/>
                </a:moveTo>
                <a:cubicBezTo>
                  <a:pt x="99318" y="1054836"/>
                  <a:pt x="99318" y="1054836"/>
                  <a:pt x="99318" y="1056081"/>
                </a:cubicBezTo>
                <a:lnTo>
                  <a:pt x="99318" y="1095949"/>
                </a:lnTo>
                <a:cubicBezTo>
                  <a:pt x="99318" y="1097195"/>
                  <a:pt x="99318" y="1097195"/>
                  <a:pt x="101828" y="1097195"/>
                </a:cubicBezTo>
                <a:lnTo>
                  <a:pt x="222266" y="1097195"/>
                </a:lnTo>
                <a:cubicBezTo>
                  <a:pt x="223521" y="1097195"/>
                  <a:pt x="223521" y="1097195"/>
                  <a:pt x="223521" y="1095949"/>
                </a:cubicBezTo>
                <a:lnTo>
                  <a:pt x="223521" y="1056081"/>
                </a:lnTo>
                <a:cubicBezTo>
                  <a:pt x="223521" y="1054836"/>
                  <a:pt x="223521" y="1054836"/>
                  <a:pt x="222266" y="1054836"/>
                </a:cubicBezTo>
                <a:close/>
                <a:moveTo>
                  <a:pt x="1154224" y="1016214"/>
                </a:moveTo>
                <a:lnTo>
                  <a:pt x="1276673" y="1016214"/>
                </a:lnTo>
                <a:cubicBezTo>
                  <a:pt x="1299396" y="1016214"/>
                  <a:pt x="1317069" y="1034902"/>
                  <a:pt x="1317069" y="1056081"/>
                </a:cubicBezTo>
                <a:lnTo>
                  <a:pt x="1317069" y="1095949"/>
                </a:lnTo>
                <a:cubicBezTo>
                  <a:pt x="1317069" y="1117128"/>
                  <a:pt x="1299396" y="1135816"/>
                  <a:pt x="1276673" y="1135816"/>
                </a:cubicBezTo>
                <a:lnTo>
                  <a:pt x="1154224" y="1135816"/>
                </a:lnTo>
                <a:cubicBezTo>
                  <a:pt x="1132764" y="1135816"/>
                  <a:pt x="1115091" y="1117128"/>
                  <a:pt x="1115091" y="1095949"/>
                </a:cubicBezTo>
                <a:lnTo>
                  <a:pt x="1115091" y="1056081"/>
                </a:lnTo>
                <a:cubicBezTo>
                  <a:pt x="1115091" y="1034902"/>
                  <a:pt x="1132764" y="1016214"/>
                  <a:pt x="1154224" y="1016214"/>
                </a:cubicBezTo>
                <a:close/>
                <a:moveTo>
                  <a:pt x="101828" y="1016214"/>
                </a:moveTo>
                <a:lnTo>
                  <a:pt x="222266" y="1016214"/>
                </a:lnTo>
                <a:cubicBezTo>
                  <a:pt x="244848" y="1016214"/>
                  <a:pt x="262412" y="1034902"/>
                  <a:pt x="262412" y="1056081"/>
                </a:cubicBezTo>
                <a:lnTo>
                  <a:pt x="262412" y="1095949"/>
                </a:lnTo>
                <a:cubicBezTo>
                  <a:pt x="262412" y="1117128"/>
                  <a:pt x="244848" y="1135816"/>
                  <a:pt x="222266" y="1135816"/>
                </a:cubicBezTo>
                <a:lnTo>
                  <a:pt x="101828" y="1135816"/>
                </a:lnTo>
                <a:cubicBezTo>
                  <a:pt x="79245" y="1135816"/>
                  <a:pt x="60427" y="1117128"/>
                  <a:pt x="60427" y="1095949"/>
                </a:cubicBezTo>
                <a:lnTo>
                  <a:pt x="60427" y="1056081"/>
                </a:lnTo>
                <a:cubicBezTo>
                  <a:pt x="60427" y="1034902"/>
                  <a:pt x="79245" y="1016214"/>
                  <a:pt x="101828" y="1016214"/>
                </a:cubicBezTo>
                <a:close/>
                <a:moveTo>
                  <a:pt x="911730" y="926808"/>
                </a:moveTo>
                <a:cubicBezTo>
                  <a:pt x="893291" y="926808"/>
                  <a:pt x="878541" y="942814"/>
                  <a:pt x="878541" y="960050"/>
                </a:cubicBezTo>
                <a:cubicBezTo>
                  <a:pt x="878541" y="978518"/>
                  <a:pt x="893291" y="993293"/>
                  <a:pt x="911730" y="993293"/>
                </a:cubicBezTo>
                <a:lnTo>
                  <a:pt x="944919" y="993293"/>
                </a:lnTo>
                <a:cubicBezTo>
                  <a:pt x="963357" y="993293"/>
                  <a:pt x="978107" y="978518"/>
                  <a:pt x="978107" y="960050"/>
                </a:cubicBezTo>
                <a:cubicBezTo>
                  <a:pt x="978107" y="942814"/>
                  <a:pt x="963357" y="926808"/>
                  <a:pt x="944919" y="926808"/>
                </a:cubicBezTo>
                <a:close/>
                <a:moveTo>
                  <a:pt x="668807" y="926808"/>
                </a:moveTo>
                <a:cubicBezTo>
                  <a:pt x="651598" y="926808"/>
                  <a:pt x="636848" y="942814"/>
                  <a:pt x="636848" y="960050"/>
                </a:cubicBezTo>
                <a:cubicBezTo>
                  <a:pt x="636848" y="978518"/>
                  <a:pt x="651598" y="993293"/>
                  <a:pt x="668807" y="993293"/>
                </a:cubicBezTo>
                <a:lnTo>
                  <a:pt x="701996" y="993293"/>
                </a:lnTo>
                <a:cubicBezTo>
                  <a:pt x="720435" y="993293"/>
                  <a:pt x="735185" y="978518"/>
                  <a:pt x="735185" y="960050"/>
                </a:cubicBezTo>
                <a:cubicBezTo>
                  <a:pt x="735185" y="942814"/>
                  <a:pt x="720435" y="926808"/>
                  <a:pt x="701996" y="926808"/>
                </a:cubicBezTo>
                <a:close/>
                <a:moveTo>
                  <a:pt x="427114" y="926808"/>
                </a:moveTo>
                <a:cubicBezTo>
                  <a:pt x="409905" y="926808"/>
                  <a:pt x="395155" y="942814"/>
                  <a:pt x="395155" y="960050"/>
                </a:cubicBezTo>
                <a:cubicBezTo>
                  <a:pt x="395155" y="978518"/>
                  <a:pt x="409905" y="993293"/>
                  <a:pt x="427114" y="993293"/>
                </a:cubicBezTo>
                <a:lnTo>
                  <a:pt x="461533" y="993293"/>
                </a:lnTo>
                <a:cubicBezTo>
                  <a:pt x="478742" y="993293"/>
                  <a:pt x="494721" y="978518"/>
                  <a:pt x="494721" y="960050"/>
                </a:cubicBezTo>
                <a:cubicBezTo>
                  <a:pt x="494721" y="942814"/>
                  <a:pt x="478742" y="926808"/>
                  <a:pt x="461533" y="926808"/>
                </a:cubicBezTo>
                <a:close/>
                <a:moveTo>
                  <a:pt x="911730" y="889872"/>
                </a:moveTo>
                <a:lnTo>
                  <a:pt x="944919" y="889872"/>
                </a:lnTo>
                <a:cubicBezTo>
                  <a:pt x="984253" y="889872"/>
                  <a:pt x="1014984" y="920652"/>
                  <a:pt x="1014984" y="960050"/>
                </a:cubicBezTo>
                <a:cubicBezTo>
                  <a:pt x="1014984" y="999449"/>
                  <a:pt x="984253" y="1031460"/>
                  <a:pt x="944919" y="1031460"/>
                </a:cubicBezTo>
                <a:lnTo>
                  <a:pt x="911730" y="1031460"/>
                </a:lnTo>
                <a:cubicBezTo>
                  <a:pt x="872395" y="1031460"/>
                  <a:pt x="840435" y="999449"/>
                  <a:pt x="840435" y="960050"/>
                </a:cubicBezTo>
                <a:cubicBezTo>
                  <a:pt x="840435" y="920652"/>
                  <a:pt x="872395" y="889872"/>
                  <a:pt x="911730" y="889872"/>
                </a:cubicBezTo>
                <a:close/>
                <a:moveTo>
                  <a:pt x="668807" y="889872"/>
                </a:moveTo>
                <a:lnTo>
                  <a:pt x="701996" y="889872"/>
                </a:lnTo>
                <a:cubicBezTo>
                  <a:pt x="741331" y="889872"/>
                  <a:pt x="773291" y="920652"/>
                  <a:pt x="773291" y="960050"/>
                </a:cubicBezTo>
                <a:cubicBezTo>
                  <a:pt x="773291" y="999449"/>
                  <a:pt x="741331" y="1031460"/>
                  <a:pt x="701996" y="1031460"/>
                </a:cubicBezTo>
                <a:lnTo>
                  <a:pt x="668807" y="1031460"/>
                </a:lnTo>
                <a:cubicBezTo>
                  <a:pt x="630702" y="1031460"/>
                  <a:pt x="598742" y="999449"/>
                  <a:pt x="598742" y="960050"/>
                </a:cubicBezTo>
                <a:cubicBezTo>
                  <a:pt x="598742" y="920652"/>
                  <a:pt x="630702" y="889872"/>
                  <a:pt x="668807" y="889872"/>
                </a:cubicBezTo>
                <a:close/>
                <a:moveTo>
                  <a:pt x="427114" y="889872"/>
                </a:moveTo>
                <a:lnTo>
                  <a:pt x="461533" y="889872"/>
                </a:lnTo>
                <a:cubicBezTo>
                  <a:pt x="499638" y="889872"/>
                  <a:pt x="531598" y="920652"/>
                  <a:pt x="531598" y="960050"/>
                </a:cubicBezTo>
                <a:cubicBezTo>
                  <a:pt x="531598" y="999449"/>
                  <a:pt x="499638" y="1031460"/>
                  <a:pt x="461533" y="1031460"/>
                </a:cubicBezTo>
                <a:lnTo>
                  <a:pt x="427114" y="1031460"/>
                </a:lnTo>
                <a:cubicBezTo>
                  <a:pt x="389009" y="1031460"/>
                  <a:pt x="357049" y="999449"/>
                  <a:pt x="357049" y="960050"/>
                </a:cubicBezTo>
                <a:cubicBezTo>
                  <a:pt x="357049" y="920652"/>
                  <a:pt x="389009" y="889872"/>
                  <a:pt x="427114" y="889872"/>
                </a:cubicBezTo>
                <a:close/>
                <a:moveTo>
                  <a:pt x="1154224" y="878200"/>
                </a:moveTo>
                <a:cubicBezTo>
                  <a:pt x="1154224" y="878200"/>
                  <a:pt x="1152962" y="879459"/>
                  <a:pt x="1152962" y="880718"/>
                </a:cubicBezTo>
                <a:lnTo>
                  <a:pt x="1152962" y="919742"/>
                </a:lnTo>
                <a:cubicBezTo>
                  <a:pt x="1152962" y="921000"/>
                  <a:pt x="1154224" y="922259"/>
                  <a:pt x="1154224" y="922259"/>
                </a:cubicBezTo>
                <a:lnTo>
                  <a:pt x="1276673" y="922259"/>
                </a:lnTo>
                <a:cubicBezTo>
                  <a:pt x="1277936" y="922259"/>
                  <a:pt x="1279198" y="921000"/>
                  <a:pt x="1279198" y="919742"/>
                </a:cubicBezTo>
                <a:lnTo>
                  <a:pt x="1279198" y="880718"/>
                </a:lnTo>
                <a:cubicBezTo>
                  <a:pt x="1279198" y="879459"/>
                  <a:pt x="1277936" y="878200"/>
                  <a:pt x="1276673" y="878200"/>
                </a:cubicBezTo>
                <a:close/>
                <a:moveTo>
                  <a:pt x="101828" y="878200"/>
                </a:moveTo>
                <a:cubicBezTo>
                  <a:pt x="99318" y="878200"/>
                  <a:pt x="99318" y="879459"/>
                  <a:pt x="99318" y="880718"/>
                </a:cubicBezTo>
                <a:lnTo>
                  <a:pt x="99318" y="919742"/>
                </a:lnTo>
                <a:cubicBezTo>
                  <a:pt x="99318" y="921000"/>
                  <a:pt x="99318" y="922259"/>
                  <a:pt x="101828" y="922259"/>
                </a:cubicBezTo>
                <a:lnTo>
                  <a:pt x="222266" y="922259"/>
                </a:lnTo>
                <a:cubicBezTo>
                  <a:pt x="223521" y="922259"/>
                  <a:pt x="223521" y="921000"/>
                  <a:pt x="223521" y="919742"/>
                </a:cubicBezTo>
                <a:lnTo>
                  <a:pt x="223521" y="880718"/>
                </a:lnTo>
                <a:cubicBezTo>
                  <a:pt x="223521" y="879459"/>
                  <a:pt x="223521" y="878200"/>
                  <a:pt x="222266" y="878200"/>
                </a:cubicBezTo>
                <a:close/>
                <a:moveTo>
                  <a:pt x="1154224" y="840435"/>
                </a:moveTo>
                <a:lnTo>
                  <a:pt x="1276673" y="840435"/>
                </a:lnTo>
                <a:cubicBezTo>
                  <a:pt x="1299396" y="840435"/>
                  <a:pt x="1317069" y="858059"/>
                  <a:pt x="1317069" y="880718"/>
                </a:cubicBezTo>
                <a:lnTo>
                  <a:pt x="1317069" y="919742"/>
                </a:lnTo>
                <a:cubicBezTo>
                  <a:pt x="1317069" y="942400"/>
                  <a:pt x="1299396" y="960024"/>
                  <a:pt x="1276673" y="960024"/>
                </a:cubicBezTo>
                <a:lnTo>
                  <a:pt x="1154224" y="960024"/>
                </a:lnTo>
                <a:cubicBezTo>
                  <a:pt x="1132764" y="960024"/>
                  <a:pt x="1115091" y="942400"/>
                  <a:pt x="1115091" y="919742"/>
                </a:cubicBezTo>
                <a:lnTo>
                  <a:pt x="1115091" y="880718"/>
                </a:lnTo>
                <a:cubicBezTo>
                  <a:pt x="1115091" y="858059"/>
                  <a:pt x="1132764" y="840435"/>
                  <a:pt x="1154224" y="840435"/>
                </a:cubicBezTo>
                <a:close/>
                <a:moveTo>
                  <a:pt x="101828" y="840435"/>
                </a:moveTo>
                <a:lnTo>
                  <a:pt x="222266" y="840435"/>
                </a:lnTo>
                <a:cubicBezTo>
                  <a:pt x="244848" y="840435"/>
                  <a:pt x="262412" y="858059"/>
                  <a:pt x="262412" y="880718"/>
                </a:cubicBezTo>
                <a:lnTo>
                  <a:pt x="262412" y="919742"/>
                </a:lnTo>
                <a:cubicBezTo>
                  <a:pt x="262412" y="942400"/>
                  <a:pt x="244848" y="960024"/>
                  <a:pt x="222266" y="960024"/>
                </a:cubicBezTo>
                <a:lnTo>
                  <a:pt x="101828" y="960024"/>
                </a:lnTo>
                <a:cubicBezTo>
                  <a:pt x="79245" y="960024"/>
                  <a:pt x="60427" y="942400"/>
                  <a:pt x="60427" y="919742"/>
                </a:cubicBezTo>
                <a:lnTo>
                  <a:pt x="60427" y="880718"/>
                </a:lnTo>
                <a:cubicBezTo>
                  <a:pt x="60427" y="858059"/>
                  <a:pt x="79245" y="840435"/>
                  <a:pt x="101828" y="840435"/>
                </a:cubicBezTo>
                <a:close/>
                <a:moveTo>
                  <a:pt x="911730" y="720434"/>
                </a:moveTo>
                <a:cubicBezTo>
                  <a:pt x="893291" y="720434"/>
                  <a:pt x="878541" y="735646"/>
                  <a:pt x="878541" y="754660"/>
                </a:cubicBezTo>
                <a:cubicBezTo>
                  <a:pt x="878541" y="773675"/>
                  <a:pt x="893291" y="788886"/>
                  <a:pt x="911730" y="788886"/>
                </a:cubicBezTo>
                <a:lnTo>
                  <a:pt x="944919" y="788886"/>
                </a:lnTo>
                <a:cubicBezTo>
                  <a:pt x="963357" y="788886"/>
                  <a:pt x="978107" y="773675"/>
                  <a:pt x="978107" y="754660"/>
                </a:cubicBezTo>
                <a:cubicBezTo>
                  <a:pt x="978107" y="735646"/>
                  <a:pt x="963357" y="720434"/>
                  <a:pt x="944919" y="720434"/>
                </a:cubicBezTo>
                <a:close/>
                <a:moveTo>
                  <a:pt x="668807" y="720434"/>
                </a:moveTo>
                <a:cubicBezTo>
                  <a:pt x="651598" y="720434"/>
                  <a:pt x="636848" y="735646"/>
                  <a:pt x="636848" y="754660"/>
                </a:cubicBezTo>
                <a:cubicBezTo>
                  <a:pt x="636848" y="773675"/>
                  <a:pt x="651598" y="788886"/>
                  <a:pt x="668807" y="788886"/>
                </a:cubicBezTo>
                <a:lnTo>
                  <a:pt x="701996" y="788886"/>
                </a:lnTo>
                <a:cubicBezTo>
                  <a:pt x="720435" y="788886"/>
                  <a:pt x="735185" y="773675"/>
                  <a:pt x="735185" y="754660"/>
                </a:cubicBezTo>
                <a:cubicBezTo>
                  <a:pt x="735185" y="735646"/>
                  <a:pt x="720435" y="720434"/>
                  <a:pt x="701996" y="720434"/>
                </a:cubicBezTo>
                <a:close/>
                <a:moveTo>
                  <a:pt x="427114" y="720434"/>
                </a:moveTo>
                <a:cubicBezTo>
                  <a:pt x="409905" y="720434"/>
                  <a:pt x="395155" y="735646"/>
                  <a:pt x="395155" y="754660"/>
                </a:cubicBezTo>
                <a:cubicBezTo>
                  <a:pt x="395155" y="773675"/>
                  <a:pt x="409905" y="788886"/>
                  <a:pt x="427114" y="788886"/>
                </a:cubicBezTo>
                <a:lnTo>
                  <a:pt x="461533" y="788886"/>
                </a:lnTo>
                <a:cubicBezTo>
                  <a:pt x="478742" y="788886"/>
                  <a:pt x="494721" y="773675"/>
                  <a:pt x="494721" y="754660"/>
                </a:cubicBezTo>
                <a:cubicBezTo>
                  <a:pt x="494721" y="735646"/>
                  <a:pt x="478742" y="720434"/>
                  <a:pt x="461533" y="720434"/>
                </a:cubicBezTo>
                <a:close/>
                <a:moveTo>
                  <a:pt x="1154224" y="708772"/>
                </a:moveTo>
                <a:cubicBezTo>
                  <a:pt x="1154224" y="708772"/>
                  <a:pt x="1152962" y="708772"/>
                  <a:pt x="1152962" y="710017"/>
                </a:cubicBezTo>
                <a:lnTo>
                  <a:pt x="1152962" y="748639"/>
                </a:lnTo>
                <a:cubicBezTo>
                  <a:pt x="1152962" y="749885"/>
                  <a:pt x="1154224" y="751131"/>
                  <a:pt x="1154224" y="751131"/>
                </a:cubicBezTo>
                <a:lnTo>
                  <a:pt x="1276673" y="751131"/>
                </a:lnTo>
                <a:cubicBezTo>
                  <a:pt x="1277936" y="751131"/>
                  <a:pt x="1279198" y="749885"/>
                  <a:pt x="1279198" y="748639"/>
                </a:cubicBezTo>
                <a:lnTo>
                  <a:pt x="1279198" y="710017"/>
                </a:lnTo>
                <a:cubicBezTo>
                  <a:pt x="1279198" y="708772"/>
                  <a:pt x="1277936" y="708772"/>
                  <a:pt x="1276673" y="708772"/>
                </a:cubicBezTo>
                <a:close/>
                <a:moveTo>
                  <a:pt x="101828" y="708772"/>
                </a:moveTo>
                <a:cubicBezTo>
                  <a:pt x="99318" y="708772"/>
                  <a:pt x="99318" y="708772"/>
                  <a:pt x="99318" y="710017"/>
                </a:cubicBezTo>
                <a:lnTo>
                  <a:pt x="99318" y="748639"/>
                </a:lnTo>
                <a:cubicBezTo>
                  <a:pt x="99318" y="749885"/>
                  <a:pt x="99318" y="751131"/>
                  <a:pt x="101828" y="751131"/>
                </a:cubicBezTo>
                <a:lnTo>
                  <a:pt x="222266" y="751131"/>
                </a:lnTo>
                <a:cubicBezTo>
                  <a:pt x="223521" y="751131"/>
                  <a:pt x="223521" y="749885"/>
                  <a:pt x="223521" y="748639"/>
                </a:cubicBezTo>
                <a:lnTo>
                  <a:pt x="223521" y="710017"/>
                </a:lnTo>
                <a:cubicBezTo>
                  <a:pt x="223521" y="708772"/>
                  <a:pt x="223521" y="708772"/>
                  <a:pt x="222266" y="708772"/>
                </a:cubicBezTo>
                <a:close/>
                <a:moveTo>
                  <a:pt x="911730" y="681137"/>
                </a:moveTo>
                <a:lnTo>
                  <a:pt x="944919" y="681137"/>
                </a:lnTo>
                <a:cubicBezTo>
                  <a:pt x="984253" y="681137"/>
                  <a:pt x="1014984" y="715363"/>
                  <a:pt x="1014984" y="754660"/>
                </a:cubicBezTo>
                <a:cubicBezTo>
                  <a:pt x="1014984" y="795225"/>
                  <a:pt x="984253" y="828183"/>
                  <a:pt x="944919" y="828183"/>
                </a:cubicBezTo>
                <a:lnTo>
                  <a:pt x="911730" y="828183"/>
                </a:lnTo>
                <a:cubicBezTo>
                  <a:pt x="872395" y="828183"/>
                  <a:pt x="840435" y="795225"/>
                  <a:pt x="840435" y="754660"/>
                </a:cubicBezTo>
                <a:cubicBezTo>
                  <a:pt x="840435" y="715363"/>
                  <a:pt x="872395" y="681137"/>
                  <a:pt x="911730" y="681137"/>
                </a:cubicBezTo>
                <a:close/>
                <a:moveTo>
                  <a:pt x="668807" y="681137"/>
                </a:moveTo>
                <a:lnTo>
                  <a:pt x="701996" y="681137"/>
                </a:lnTo>
                <a:cubicBezTo>
                  <a:pt x="741331" y="681137"/>
                  <a:pt x="773291" y="715363"/>
                  <a:pt x="773291" y="754660"/>
                </a:cubicBezTo>
                <a:cubicBezTo>
                  <a:pt x="773291" y="795225"/>
                  <a:pt x="741331" y="828183"/>
                  <a:pt x="701996" y="828183"/>
                </a:cubicBezTo>
                <a:lnTo>
                  <a:pt x="668807" y="828183"/>
                </a:lnTo>
                <a:cubicBezTo>
                  <a:pt x="630702" y="828183"/>
                  <a:pt x="598742" y="795225"/>
                  <a:pt x="598742" y="754660"/>
                </a:cubicBezTo>
                <a:cubicBezTo>
                  <a:pt x="598742" y="715363"/>
                  <a:pt x="630702" y="681137"/>
                  <a:pt x="668807" y="681137"/>
                </a:cubicBezTo>
                <a:close/>
                <a:moveTo>
                  <a:pt x="427114" y="681137"/>
                </a:moveTo>
                <a:lnTo>
                  <a:pt x="461533" y="681137"/>
                </a:lnTo>
                <a:cubicBezTo>
                  <a:pt x="499638" y="681137"/>
                  <a:pt x="531598" y="715363"/>
                  <a:pt x="531598" y="754660"/>
                </a:cubicBezTo>
                <a:cubicBezTo>
                  <a:pt x="531598" y="795225"/>
                  <a:pt x="499638" y="828183"/>
                  <a:pt x="461533" y="828183"/>
                </a:cubicBezTo>
                <a:lnTo>
                  <a:pt x="427114" y="828183"/>
                </a:lnTo>
                <a:cubicBezTo>
                  <a:pt x="389009" y="828183"/>
                  <a:pt x="357049" y="795225"/>
                  <a:pt x="357049" y="754660"/>
                </a:cubicBezTo>
                <a:cubicBezTo>
                  <a:pt x="357049" y="715363"/>
                  <a:pt x="389009" y="681137"/>
                  <a:pt x="427114" y="681137"/>
                </a:cubicBezTo>
                <a:close/>
                <a:moveTo>
                  <a:pt x="1154224" y="670150"/>
                </a:moveTo>
                <a:lnTo>
                  <a:pt x="1276673" y="670150"/>
                </a:lnTo>
                <a:cubicBezTo>
                  <a:pt x="1299396" y="670150"/>
                  <a:pt x="1317069" y="687592"/>
                  <a:pt x="1317069" y="710017"/>
                </a:cubicBezTo>
                <a:lnTo>
                  <a:pt x="1317069" y="748639"/>
                </a:lnTo>
                <a:cubicBezTo>
                  <a:pt x="1317069" y="772310"/>
                  <a:pt x="1299396" y="789752"/>
                  <a:pt x="1276673" y="789752"/>
                </a:cubicBezTo>
                <a:lnTo>
                  <a:pt x="1154224" y="789752"/>
                </a:lnTo>
                <a:cubicBezTo>
                  <a:pt x="1132764" y="789752"/>
                  <a:pt x="1115091" y="772310"/>
                  <a:pt x="1115091" y="748639"/>
                </a:cubicBezTo>
                <a:lnTo>
                  <a:pt x="1115091" y="710017"/>
                </a:lnTo>
                <a:cubicBezTo>
                  <a:pt x="1115091" y="687592"/>
                  <a:pt x="1132764" y="670150"/>
                  <a:pt x="1154224" y="670150"/>
                </a:cubicBezTo>
                <a:close/>
                <a:moveTo>
                  <a:pt x="101828" y="670150"/>
                </a:moveTo>
                <a:lnTo>
                  <a:pt x="222266" y="670150"/>
                </a:lnTo>
                <a:cubicBezTo>
                  <a:pt x="244848" y="670150"/>
                  <a:pt x="262412" y="687592"/>
                  <a:pt x="262412" y="710017"/>
                </a:cubicBezTo>
                <a:lnTo>
                  <a:pt x="262412" y="748639"/>
                </a:lnTo>
                <a:cubicBezTo>
                  <a:pt x="262412" y="772310"/>
                  <a:pt x="244848" y="789752"/>
                  <a:pt x="222266" y="789752"/>
                </a:cubicBezTo>
                <a:lnTo>
                  <a:pt x="101828" y="789752"/>
                </a:lnTo>
                <a:cubicBezTo>
                  <a:pt x="79245" y="789752"/>
                  <a:pt x="60427" y="772310"/>
                  <a:pt x="60427" y="748639"/>
                </a:cubicBezTo>
                <a:lnTo>
                  <a:pt x="60427" y="710017"/>
                </a:lnTo>
                <a:cubicBezTo>
                  <a:pt x="60427" y="687592"/>
                  <a:pt x="79245" y="670150"/>
                  <a:pt x="101828" y="670150"/>
                </a:cubicBezTo>
                <a:close/>
                <a:moveTo>
                  <a:pt x="1093797" y="646777"/>
                </a:moveTo>
                <a:lnTo>
                  <a:pt x="1093797" y="1301032"/>
                </a:lnTo>
                <a:lnTo>
                  <a:pt x="1117440" y="1301032"/>
                </a:lnTo>
                <a:lnTo>
                  <a:pt x="1117440" y="1221275"/>
                </a:lnTo>
                <a:cubicBezTo>
                  <a:pt x="1117440" y="1198844"/>
                  <a:pt x="1134861" y="1181397"/>
                  <a:pt x="1157259" y="1181397"/>
                </a:cubicBezTo>
                <a:lnTo>
                  <a:pt x="1276718" y="1181397"/>
                </a:lnTo>
                <a:cubicBezTo>
                  <a:pt x="1299117" y="1181397"/>
                  <a:pt x="1316538" y="1198844"/>
                  <a:pt x="1316538" y="1221275"/>
                </a:cubicBezTo>
                <a:lnTo>
                  <a:pt x="1316538" y="1301032"/>
                </a:lnTo>
                <a:lnTo>
                  <a:pt x="1340181" y="1301032"/>
                </a:lnTo>
                <a:lnTo>
                  <a:pt x="1340181" y="654255"/>
                </a:lnTo>
                <a:cubicBezTo>
                  <a:pt x="1340181" y="650516"/>
                  <a:pt x="1336448" y="646777"/>
                  <a:pt x="1332715" y="646777"/>
                </a:cubicBezTo>
                <a:close/>
                <a:moveTo>
                  <a:pt x="46041" y="646777"/>
                </a:moveTo>
                <a:cubicBezTo>
                  <a:pt x="41064" y="646777"/>
                  <a:pt x="38575" y="650516"/>
                  <a:pt x="38575" y="654255"/>
                </a:cubicBezTo>
                <a:lnTo>
                  <a:pt x="38575" y="1301032"/>
                </a:lnTo>
                <a:lnTo>
                  <a:pt x="60974" y="1301032"/>
                </a:lnTo>
                <a:lnTo>
                  <a:pt x="60974" y="1221275"/>
                </a:lnTo>
                <a:cubicBezTo>
                  <a:pt x="60974" y="1198844"/>
                  <a:pt x="79639" y="1181397"/>
                  <a:pt x="102038" y="1181397"/>
                </a:cubicBezTo>
                <a:lnTo>
                  <a:pt x="221497" y="1181397"/>
                </a:lnTo>
                <a:cubicBezTo>
                  <a:pt x="243895" y="1181397"/>
                  <a:pt x="261316" y="1198844"/>
                  <a:pt x="261316" y="1221275"/>
                </a:cubicBezTo>
                <a:lnTo>
                  <a:pt x="261316" y="1301032"/>
                </a:lnTo>
                <a:lnTo>
                  <a:pt x="283715" y="1301032"/>
                </a:lnTo>
                <a:lnTo>
                  <a:pt x="283715" y="646777"/>
                </a:lnTo>
                <a:close/>
                <a:moveTo>
                  <a:pt x="911730" y="499582"/>
                </a:moveTo>
                <a:cubicBezTo>
                  <a:pt x="893291" y="499582"/>
                  <a:pt x="878541" y="514357"/>
                  <a:pt x="878541" y="532824"/>
                </a:cubicBezTo>
                <a:cubicBezTo>
                  <a:pt x="878541" y="551292"/>
                  <a:pt x="893291" y="566067"/>
                  <a:pt x="911730" y="566067"/>
                </a:cubicBezTo>
                <a:lnTo>
                  <a:pt x="944919" y="566067"/>
                </a:lnTo>
                <a:cubicBezTo>
                  <a:pt x="963357" y="566067"/>
                  <a:pt x="978107" y="551292"/>
                  <a:pt x="978107" y="532824"/>
                </a:cubicBezTo>
                <a:cubicBezTo>
                  <a:pt x="978107" y="514357"/>
                  <a:pt x="963357" y="499582"/>
                  <a:pt x="944919" y="499582"/>
                </a:cubicBezTo>
                <a:close/>
                <a:moveTo>
                  <a:pt x="668807" y="499582"/>
                </a:moveTo>
                <a:cubicBezTo>
                  <a:pt x="651598" y="499582"/>
                  <a:pt x="636848" y="514357"/>
                  <a:pt x="636848" y="532824"/>
                </a:cubicBezTo>
                <a:cubicBezTo>
                  <a:pt x="636848" y="551292"/>
                  <a:pt x="651598" y="566067"/>
                  <a:pt x="668807" y="566067"/>
                </a:cubicBezTo>
                <a:lnTo>
                  <a:pt x="701996" y="566067"/>
                </a:lnTo>
                <a:cubicBezTo>
                  <a:pt x="720435" y="566067"/>
                  <a:pt x="735185" y="551292"/>
                  <a:pt x="735185" y="532824"/>
                </a:cubicBezTo>
                <a:cubicBezTo>
                  <a:pt x="735185" y="514357"/>
                  <a:pt x="720435" y="499582"/>
                  <a:pt x="701996" y="499582"/>
                </a:cubicBezTo>
                <a:close/>
                <a:moveTo>
                  <a:pt x="427114" y="499582"/>
                </a:moveTo>
                <a:cubicBezTo>
                  <a:pt x="409905" y="499582"/>
                  <a:pt x="395155" y="514357"/>
                  <a:pt x="395155" y="532824"/>
                </a:cubicBezTo>
                <a:cubicBezTo>
                  <a:pt x="395155" y="551292"/>
                  <a:pt x="409905" y="566067"/>
                  <a:pt x="427114" y="566067"/>
                </a:cubicBezTo>
                <a:lnTo>
                  <a:pt x="461533" y="566067"/>
                </a:lnTo>
                <a:cubicBezTo>
                  <a:pt x="478742" y="566067"/>
                  <a:pt x="494721" y="551292"/>
                  <a:pt x="494721" y="532824"/>
                </a:cubicBezTo>
                <a:cubicBezTo>
                  <a:pt x="494721" y="514357"/>
                  <a:pt x="478742" y="499582"/>
                  <a:pt x="461533" y="499582"/>
                </a:cubicBezTo>
                <a:close/>
                <a:moveTo>
                  <a:pt x="911730" y="461415"/>
                </a:moveTo>
                <a:lnTo>
                  <a:pt x="944919" y="461415"/>
                </a:lnTo>
                <a:cubicBezTo>
                  <a:pt x="984253" y="461415"/>
                  <a:pt x="1014984" y="493426"/>
                  <a:pt x="1014984" y="532824"/>
                </a:cubicBezTo>
                <a:cubicBezTo>
                  <a:pt x="1014984" y="570992"/>
                  <a:pt x="984253" y="603003"/>
                  <a:pt x="944919" y="603003"/>
                </a:cubicBezTo>
                <a:lnTo>
                  <a:pt x="911730" y="603003"/>
                </a:lnTo>
                <a:cubicBezTo>
                  <a:pt x="872395" y="603003"/>
                  <a:pt x="840435" y="570992"/>
                  <a:pt x="840435" y="532824"/>
                </a:cubicBezTo>
                <a:cubicBezTo>
                  <a:pt x="840435" y="493426"/>
                  <a:pt x="872395" y="461415"/>
                  <a:pt x="911730" y="461415"/>
                </a:cubicBezTo>
                <a:close/>
                <a:moveTo>
                  <a:pt x="668807" y="461415"/>
                </a:moveTo>
                <a:lnTo>
                  <a:pt x="701996" y="461415"/>
                </a:lnTo>
                <a:cubicBezTo>
                  <a:pt x="741331" y="461415"/>
                  <a:pt x="773291" y="493426"/>
                  <a:pt x="773291" y="532824"/>
                </a:cubicBezTo>
                <a:cubicBezTo>
                  <a:pt x="773291" y="570992"/>
                  <a:pt x="741331" y="603003"/>
                  <a:pt x="701996" y="603003"/>
                </a:cubicBezTo>
                <a:lnTo>
                  <a:pt x="668807" y="603003"/>
                </a:lnTo>
                <a:cubicBezTo>
                  <a:pt x="630702" y="603003"/>
                  <a:pt x="598742" y="570992"/>
                  <a:pt x="598742" y="532824"/>
                </a:cubicBezTo>
                <a:cubicBezTo>
                  <a:pt x="598742" y="493426"/>
                  <a:pt x="630702" y="461415"/>
                  <a:pt x="668807" y="461415"/>
                </a:cubicBezTo>
                <a:close/>
                <a:moveTo>
                  <a:pt x="427114" y="461415"/>
                </a:moveTo>
                <a:lnTo>
                  <a:pt x="461533" y="461415"/>
                </a:lnTo>
                <a:cubicBezTo>
                  <a:pt x="499638" y="461415"/>
                  <a:pt x="531598" y="493426"/>
                  <a:pt x="531598" y="532824"/>
                </a:cubicBezTo>
                <a:cubicBezTo>
                  <a:pt x="531598" y="570992"/>
                  <a:pt x="499638" y="603003"/>
                  <a:pt x="461533" y="603003"/>
                </a:cubicBezTo>
                <a:lnTo>
                  <a:pt x="427114" y="603003"/>
                </a:lnTo>
                <a:cubicBezTo>
                  <a:pt x="389009" y="603003"/>
                  <a:pt x="357049" y="570992"/>
                  <a:pt x="357049" y="532824"/>
                </a:cubicBezTo>
                <a:cubicBezTo>
                  <a:pt x="357049" y="493426"/>
                  <a:pt x="389009" y="461415"/>
                  <a:pt x="427114" y="461415"/>
                </a:cubicBezTo>
                <a:close/>
                <a:moveTo>
                  <a:pt x="353399" y="403769"/>
                </a:moveTo>
                <a:cubicBezTo>
                  <a:pt x="335978" y="403769"/>
                  <a:pt x="322290" y="417477"/>
                  <a:pt x="322290" y="434924"/>
                </a:cubicBezTo>
                <a:lnTo>
                  <a:pt x="322290" y="628084"/>
                </a:lnTo>
                <a:lnTo>
                  <a:pt x="322290" y="1360850"/>
                </a:lnTo>
                <a:lnTo>
                  <a:pt x="426817" y="1360850"/>
                </a:lnTo>
                <a:lnTo>
                  <a:pt x="426817" y="1298540"/>
                </a:lnTo>
                <a:cubicBezTo>
                  <a:pt x="426817" y="1287324"/>
                  <a:pt x="434283" y="1278600"/>
                  <a:pt x="445483" y="1278600"/>
                </a:cubicBezTo>
                <a:lnTo>
                  <a:pt x="507701" y="1278600"/>
                </a:lnTo>
                <a:lnTo>
                  <a:pt x="507701" y="1148996"/>
                </a:lnTo>
                <a:cubicBezTo>
                  <a:pt x="507701" y="1119087"/>
                  <a:pt x="535077" y="1096655"/>
                  <a:pt x="568675" y="1096655"/>
                </a:cubicBezTo>
                <a:lnTo>
                  <a:pt x="808837" y="1096655"/>
                </a:lnTo>
                <a:cubicBezTo>
                  <a:pt x="843679" y="1096655"/>
                  <a:pt x="869811" y="1119087"/>
                  <a:pt x="869811" y="1148996"/>
                </a:cubicBezTo>
                <a:lnTo>
                  <a:pt x="869811" y="1278600"/>
                </a:lnTo>
                <a:lnTo>
                  <a:pt x="933274" y="1278600"/>
                </a:lnTo>
                <a:cubicBezTo>
                  <a:pt x="943229" y="1278600"/>
                  <a:pt x="951939" y="1287324"/>
                  <a:pt x="951939" y="1298540"/>
                </a:cubicBezTo>
                <a:lnTo>
                  <a:pt x="951939" y="1360850"/>
                </a:lnTo>
                <a:lnTo>
                  <a:pt x="1056466" y="1360850"/>
                </a:lnTo>
                <a:lnTo>
                  <a:pt x="1056466" y="628084"/>
                </a:lnTo>
                <a:lnTo>
                  <a:pt x="1056466" y="434924"/>
                </a:lnTo>
                <a:cubicBezTo>
                  <a:pt x="1056466" y="417477"/>
                  <a:pt x="1041533" y="403769"/>
                  <a:pt x="1025357" y="403769"/>
                </a:cubicBezTo>
                <a:lnTo>
                  <a:pt x="1012913" y="403769"/>
                </a:lnTo>
                <a:lnTo>
                  <a:pt x="365843" y="403769"/>
                </a:lnTo>
                <a:close/>
                <a:moveTo>
                  <a:pt x="404419" y="322766"/>
                </a:moveTo>
                <a:lnTo>
                  <a:pt x="404419" y="365136"/>
                </a:lnTo>
                <a:lnTo>
                  <a:pt x="974338" y="365136"/>
                </a:lnTo>
                <a:lnTo>
                  <a:pt x="974338" y="322766"/>
                </a:lnTo>
                <a:close/>
                <a:moveTo>
                  <a:pt x="405663" y="240516"/>
                </a:moveTo>
                <a:cubicBezTo>
                  <a:pt x="404419" y="240516"/>
                  <a:pt x="404419" y="241763"/>
                  <a:pt x="404419" y="243009"/>
                </a:cubicBezTo>
                <a:lnTo>
                  <a:pt x="404419" y="284133"/>
                </a:lnTo>
                <a:lnTo>
                  <a:pt x="974338" y="284133"/>
                </a:lnTo>
                <a:lnTo>
                  <a:pt x="974338" y="243009"/>
                </a:lnTo>
                <a:cubicBezTo>
                  <a:pt x="974338" y="241763"/>
                  <a:pt x="974338" y="240516"/>
                  <a:pt x="973093" y="240516"/>
                </a:cubicBezTo>
                <a:lnTo>
                  <a:pt x="849901" y="240516"/>
                </a:lnTo>
                <a:lnTo>
                  <a:pt x="527611" y="240516"/>
                </a:lnTo>
                <a:close/>
                <a:moveTo>
                  <a:pt x="686632" y="60425"/>
                </a:moveTo>
                <a:cubicBezTo>
                  <a:pt x="696703" y="60425"/>
                  <a:pt x="705515" y="69057"/>
                  <a:pt x="705515" y="80155"/>
                </a:cubicBezTo>
                <a:lnTo>
                  <a:pt x="705515" y="102352"/>
                </a:lnTo>
                <a:lnTo>
                  <a:pt x="726915" y="102352"/>
                </a:lnTo>
                <a:cubicBezTo>
                  <a:pt x="738244" y="102352"/>
                  <a:pt x="745797" y="109751"/>
                  <a:pt x="745797" y="120849"/>
                </a:cubicBezTo>
                <a:cubicBezTo>
                  <a:pt x="745797" y="130714"/>
                  <a:pt x="738244" y="139346"/>
                  <a:pt x="726915" y="139346"/>
                </a:cubicBezTo>
                <a:lnTo>
                  <a:pt x="705515" y="139346"/>
                </a:lnTo>
                <a:lnTo>
                  <a:pt x="705515" y="160310"/>
                </a:lnTo>
                <a:cubicBezTo>
                  <a:pt x="705515" y="171408"/>
                  <a:pt x="696703" y="180040"/>
                  <a:pt x="686632" y="180040"/>
                </a:cubicBezTo>
                <a:cubicBezTo>
                  <a:pt x="675303" y="180040"/>
                  <a:pt x="666491" y="171408"/>
                  <a:pt x="666491" y="160310"/>
                </a:cubicBezTo>
                <a:lnTo>
                  <a:pt x="666491" y="139346"/>
                </a:lnTo>
                <a:lnTo>
                  <a:pt x="645091" y="139346"/>
                </a:lnTo>
                <a:cubicBezTo>
                  <a:pt x="635020" y="139346"/>
                  <a:pt x="626208" y="130714"/>
                  <a:pt x="626208" y="120849"/>
                </a:cubicBezTo>
                <a:cubicBezTo>
                  <a:pt x="626208" y="109751"/>
                  <a:pt x="635020" y="102352"/>
                  <a:pt x="645091" y="102352"/>
                </a:cubicBezTo>
                <a:lnTo>
                  <a:pt x="666491" y="102352"/>
                </a:lnTo>
                <a:lnTo>
                  <a:pt x="666491" y="80155"/>
                </a:lnTo>
                <a:cubicBezTo>
                  <a:pt x="666491" y="69057"/>
                  <a:pt x="675303" y="60425"/>
                  <a:pt x="686632" y="60425"/>
                </a:cubicBezTo>
                <a:close/>
                <a:moveTo>
                  <a:pt x="571164" y="37386"/>
                </a:moveTo>
                <a:cubicBezTo>
                  <a:pt x="568675" y="37386"/>
                  <a:pt x="566186" y="39878"/>
                  <a:pt x="566186" y="43617"/>
                </a:cubicBezTo>
                <a:lnTo>
                  <a:pt x="566186" y="203130"/>
                </a:lnTo>
                <a:lnTo>
                  <a:pt x="812570" y="203130"/>
                </a:lnTo>
                <a:lnTo>
                  <a:pt x="812570" y="43617"/>
                </a:lnTo>
                <a:cubicBezTo>
                  <a:pt x="812570" y="39878"/>
                  <a:pt x="808837" y="37386"/>
                  <a:pt x="806348" y="37386"/>
                </a:cubicBezTo>
                <a:close/>
                <a:moveTo>
                  <a:pt x="571164" y="0"/>
                </a:moveTo>
                <a:lnTo>
                  <a:pt x="806348" y="0"/>
                </a:lnTo>
                <a:cubicBezTo>
                  <a:pt x="831236" y="0"/>
                  <a:pt x="849901" y="19939"/>
                  <a:pt x="849901" y="43617"/>
                </a:cubicBezTo>
                <a:lnTo>
                  <a:pt x="849901" y="203130"/>
                </a:lnTo>
                <a:lnTo>
                  <a:pt x="973093" y="203130"/>
                </a:lnTo>
                <a:cubicBezTo>
                  <a:pt x="995492" y="203130"/>
                  <a:pt x="1012913" y="220577"/>
                  <a:pt x="1012913" y="243009"/>
                </a:cubicBezTo>
                <a:lnTo>
                  <a:pt x="1012913" y="365136"/>
                </a:lnTo>
                <a:lnTo>
                  <a:pt x="1025357" y="365136"/>
                </a:lnTo>
                <a:cubicBezTo>
                  <a:pt x="1062688" y="365136"/>
                  <a:pt x="1093797" y="396291"/>
                  <a:pt x="1093797" y="434924"/>
                </a:cubicBezTo>
                <a:lnTo>
                  <a:pt x="1093797" y="609391"/>
                </a:lnTo>
                <a:lnTo>
                  <a:pt x="1332715" y="609391"/>
                </a:lnTo>
                <a:cubicBezTo>
                  <a:pt x="1357602" y="609391"/>
                  <a:pt x="1377512" y="629331"/>
                  <a:pt x="1377512" y="654255"/>
                </a:cubicBezTo>
                <a:lnTo>
                  <a:pt x="1377512" y="1355865"/>
                </a:lnTo>
                <a:cubicBezTo>
                  <a:pt x="1377512" y="1379543"/>
                  <a:pt x="1358846" y="1399482"/>
                  <a:pt x="1333959" y="1399482"/>
                </a:cubicBezTo>
                <a:lnTo>
                  <a:pt x="1075131" y="1399482"/>
                </a:lnTo>
                <a:lnTo>
                  <a:pt x="303625" y="1399482"/>
                </a:lnTo>
                <a:lnTo>
                  <a:pt x="43553" y="1399482"/>
                </a:lnTo>
                <a:cubicBezTo>
                  <a:pt x="19910" y="1399482"/>
                  <a:pt x="0" y="1379543"/>
                  <a:pt x="0" y="1355865"/>
                </a:cubicBezTo>
                <a:lnTo>
                  <a:pt x="0" y="654255"/>
                </a:lnTo>
                <a:cubicBezTo>
                  <a:pt x="0" y="629331"/>
                  <a:pt x="21154" y="609391"/>
                  <a:pt x="46041" y="609391"/>
                </a:cubicBezTo>
                <a:lnTo>
                  <a:pt x="283715" y="609391"/>
                </a:lnTo>
                <a:lnTo>
                  <a:pt x="283715" y="434924"/>
                </a:lnTo>
                <a:cubicBezTo>
                  <a:pt x="283715" y="396291"/>
                  <a:pt x="314824" y="365136"/>
                  <a:pt x="353399" y="365136"/>
                </a:cubicBezTo>
                <a:lnTo>
                  <a:pt x="365843" y="365136"/>
                </a:lnTo>
                <a:lnTo>
                  <a:pt x="365843" y="243009"/>
                </a:lnTo>
                <a:cubicBezTo>
                  <a:pt x="365843" y="220577"/>
                  <a:pt x="383264" y="203130"/>
                  <a:pt x="405663" y="203130"/>
                </a:cubicBezTo>
                <a:lnTo>
                  <a:pt x="527611" y="203130"/>
                </a:lnTo>
                <a:lnTo>
                  <a:pt x="527611" y="43617"/>
                </a:lnTo>
                <a:cubicBezTo>
                  <a:pt x="527611" y="19939"/>
                  <a:pt x="547521" y="0"/>
                  <a:pt x="571164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F2839F7F-8352-B410-0120-C07336167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045" y="436616"/>
            <a:ext cx="686540" cy="686540"/>
          </a:xfrm>
          <a:prstGeom prst="rect">
            <a:avLst/>
          </a:prstGeom>
        </p:spPr>
      </p:pic>
      <p:pic>
        <p:nvPicPr>
          <p:cNvPr id="15" name="Graphic 14" descr="Hospital outline">
            <a:extLst>
              <a:ext uri="{FF2B5EF4-FFF2-40B4-BE49-F238E27FC236}">
                <a16:creationId xmlns:a16="http://schemas.microsoft.com/office/drawing/2014/main" id="{AAAAB653-657A-7B4E-DC38-4E7A4D63A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2869" y="1164770"/>
            <a:ext cx="686540" cy="686540"/>
          </a:xfrm>
          <a:prstGeom prst="rect">
            <a:avLst/>
          </a:prstGeom>
        </p:spPr>
      </p:pic>
      <p:pic>
        <p:nvPicPr>
          <p:cNvPr id="17" name="Graphic 16" descr="Ambulance with solid fill">
            <a:extLst>
              <a:ext uri="{FF2B5EF4-FFF2-40B4-BE49-F238E27FC236}">
                <a16:creationId xmlns:a16="http://schemas.microsoft.com/office/drawing/2014/main" id="{69AE74A6-77C5-4D94-C7A3-E988F59B7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68859" y="1658727"/>
            <a:ext cx="664055" cy="664055"/>
          </a:xfrm>
          <a:prstGeom prst="rect">
            <a:avLst/>
          </a:prstGeom>
        </p:spPr>
      </p:pic>
      <p:pic>
        <p:nvPicPr>
          <p:cNvPr id="18" name="Graphic 17" descr="Ambulance with solid fill">
            <a:extLst>
              <a:ext uri="{FF2B5EF4-FFF2-40B4-BE49-F238E27FC236}">
                <a16:creationId xmlns:a16="http://schemas.microsoft.com/office/drawing/2014/main" id="{461B456A-587E-179B-0D5A-BA9ECD8525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7389729" y="1990754"/>
            <a:ext cx="626385" cy="66405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7E8670-955A-A1F1-61A3-342B30030D2D}"/>
              </a:ext>
            </a:extLst>
          </p:cNvPr>
          <p:cNvCxnSpPr>
            <a:cxnSpLocks/>
            <a:stCxn id="10" idx="1"/>
          </p:cNvCxnSpPr>
          <p:nvPr/>
        </p:nvCxnSpPr>
        <p:spPr>
          <a:xfrm flipV="1">
            <a:off x="4035977" y="4645572"/>
            <a:ext cx="1187664" cy="998376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5DEC6B-50AC-9164-8A5B-9787369D3F39}"/>
              </a:ext>
            </a:extLst>
          </p:cNvPr>
          <p:cNvCxnSpPr>
            <a:stCxn id="11" idx="1"/>
            <a:endCxn id="2" idx="5"/>
          </p:cNvCxnSpPr>
          <p:nvPr/>
        </p:nvCxnSpPr>
        <p:spPr>
          <a:xfrm flipH="1" flipV="1">
            <a:off x="7143156" y="4520187"/>
            <a:ext cx="1192991" cy="86981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3C55670-6993-3F69-6548-7E45B6FC5DCF}"/>
              </a:ext>
            </a:extLst>
          </p:cNvPr>
          <p:cNvSpPr txBox="1"/>
          <p:nvPr/>
        </p:nvSpPr>
        <p:spPr>
          <a:xfrm>
            <a:off x="7693152" y="2560320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Transfer zamanı &lt; 30 dəq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2DA8FC-6768-2621-F347-E6871CE3D048}"/>
              </a:ext>
            </a:extLst>
          </p:cNvPr>
          <p:cNvSpPr txBox="1"/>
          <p:nvPr/>
        </p:nvSpPr>
        <p:spPr>
          <a:xfrm>
            <a:off x="1354321" y="2290977"/>
            <a:ext cx="295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Transfer zamanı &gt; 30 dəq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4D57F1-4131-3A86-291A-79DF6D79D03B}"/>
              </a:ext>
            </a:extLst>
          </p:cNvPr>
          <p:cNvSpPr txBox="1"/>
          <p:nvPr/>
        </p:nvSpPr>
        <p:spPr>
          <a:xfrm>
            <a:off x="182559" y="0"/>
            <a:ext cx="342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>
                <a:solidFill>
                  <a:srgbClr val="C00000"/>
                </a:solidFill>
              </a:rPr>
              <a:t>Trombolitik terapiya mərkəzi</a:t>
            </a:r>
          </a:p>
        </p:txBody>
      </p:sp>
      <p:pic>
        <p:nvPicPr>
          <p:cNvPr id="27" name="Picture 4" descr="Hospital ambulance Images | Free Vectors, Stock Photos &amp; PSD">
            <a:extLst>
              <a:ext uri="{FF2B5EF4-FFF2-40B4-BE49-F238E27FC236}">
                <a16:creationId xmlns:a16="http://schemas.microsoft.com/office/drawing/2014/main" id="{C00C9495-826B-687D-E2EB-2FFA3DE7F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395" y="1205660"/>
            <a:ext cx="517128" cy="2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ospital ambulance Images | Free Vectors, Stock Photos &amp; PSD">
            <a:extLst>
              <a:ext uri="{FF2B5EF4-FFF2-40B4-BE49-F238E27FC236}">
                <a16:creationId xmlns:a16="http://schemas.microsoft.com/office/drawing/2014/main" id="{13F71048-3506-90FE-2C60-6D6072A5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63" y="563019"/>
            <a:ext cx="527091" cy="2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ospital ambulance Images | Free Vectors, Stock Photos &amp; PSD">
            <a:extLst>
              <a:ext uri="{FF2B5EF4-FFF2-40B4-BE49-F238E27FC236}">
                <a16:creationId xmlns:a16="http://schemas.microsoft.com/office/drawing/2014/main" id="{C814FC8F-3869-3F4B-8B16-DB3AA59CF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474" y="569891"/>
            <a:ext cx="517128" cy="2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ospital ambulance Images | Free Vectors, Stock Photos &amp; PSD">
            <a:extLst>
              <a:ext uri="{FF2B5EF4-FFF2-40B4-BE49-F238E27FC236}">
                <a16:creationId xmlns:a16="http://schemas.microsoft.com/office/drawing/2014/main" id="{57BE3A9F-679D-F430-BDEB-B344C47BF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10" y="1200908"/>
            <a:ext cx="527091" cy="2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sign Concept for a “Hub &amp; Spoke” SUD Health Home Pilot">
            <a:extLst>
              <a:ext uri="{FF2B5EF4-FFF2-40B4-BE49-F238E27FC236}">
                <a16:creationId xmlns:a16="http://schemas.microsoft.com/office/drawing/2014/main" id="{1C8942AA-5520-2F89-A03B-BD1E0A0A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48" y="46725"/>
            <a:ext cx="1755228" cy="140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239BD3-234E-1B40-9872-E436344C4AC3}"/>
              </a:ext>
            </a:extLst>
          </p:cNvPr>
          <p:cNvSpPr txBox="1"/>
          <p:nvPr/>
        </p:nvSpPr>
        <p:spPr>
          <a:xfrm>
            <a:off x="3845631" y="21168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1600" dirty="0">
                <a:solidFill>
                  <a:srgbClr val="002060"/>
                </a:solidFill>
              </a:rPr>
              <a:t>Regional şəbəkə (təcili yardım, PCI olmayan xəstəxanalar, PCI mərkəzləri) təxminən 300 000-500 000 əhalisi olan populyasiyanı əhatə etməlidir</a:t>
            </a:r>
            <a:endParaRPr lang="tr-TR" sz="16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D3148E-55CF-965F-64FC-92C2051A3EC3}"/>
              </a:ext>
            </a:extLst>
          </p:cNvPr>
          <p:cNvSpPr txBox="1"/>
          <p:nvPr/>
        </p:nvSpPr>
        <p:spPr>
          <a:xfrm>
            <a:off x="7806053" y="3138471"/>
            <a:ext cx="4354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002060"/>
                </a:solidFill>
              </a:rPr>
              <a:t>Lokal x</a:t>
            </a:r>
            <a:r>
              <a:rPr lang="az-Latn-AZ" sz="1600" dirty="0">
                <a:solidFill>
                  <a:srgbClr val="002060"/>
                </a:solidFill>
              </a:rPr>
              <a:t>əstəxanaların maraqları güdülməlidir: birincili angioplastikadan sonra xəstə stabil olanda,evinə ən yaxın xəstəxanaya transfer olur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5D8889-8DF7-E2F8-C949-DC8064BE5512}"/>
              </a:ext>
            </a:extLst>
          </p:cNvPr>
          <p:cNvSpPr txBox="1"/>
          <p:nvPr/>
        </p:nvSpPr>
        <p:spPr>
          <a:xfrm>
            <a:off x="438725" y="3528895"/>
            <a:ext cx="4784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1600" dirty="0">
                <a:solidFill>
                  <a:srgbClr val="002060"/>
                </a:solidFill>
              </a:rPr>
              <a:t>Bütün birincili PCI mərkəzləri 24/7 çalışmalıdır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74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Intizam\Desktop\map\Azerbaijan_roadssss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09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13A6C-59B0-9C4D-8FF0-CAE64AAB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60" y="443779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AZ" b="1" dirty="0">
                <a:solidFill>
                  <a:srgbClr val="002060"/>
                </a:solidFill>
              </a:rPr>
              <a:t>Məntiqi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8BCF8E-15A3-F64D-B848-DC93FFD097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4410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555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77">
            <a:extLst>
              <a:ext uri="{FF2B5EF4-FFF2-40B4-BE49-F238E27FC236}">
                <a16:creationId xmlns:a16="http://schemas.microsoft.com/office/drawing/2014/main" id="{453B2886-041B-4CF9-A8A4-1C3CD0F13024}"/>
              </a:ext>
            </a:extLst>
          </p:cNvPr>
          <p:cNvSpPr txBox="1"/>
          <p:nvPr/>
        </p:nvSpPr>
        <p:spPr>
          <a:xfrm>
            <a:off x="749482" y="2738134"/>
            <a:ext cx="2060830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Z" sz="2000" b="1" dirty="0">
                <a:solidFill>
                  <a:srgbClr val="002060"/>
                </a:solidFill>
              </a:rPr>
              <a:t>Fəaliyyətlər üzrə Keyfiyyət İndikatorları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95" name="Rectangle 5">
            <a:extLst>
              <a:ext uri="{FF2B5EF4-FFF2-40B4-BE49-F238E27FC236}">
                <a16:creationId xmlns:a16="http://schemas.microsoft.com/office/drawing/2014/main" id="{3ED01647-B2B1-4B5D-8119-BA14014E3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776" y="3767948"/>
            <a:ext cx="885825" cy="22658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" name="Rectangle 7">
            <a:extLst>
              <a:ext uri="{FF2B5EF4-FFF2-40B4-BE49-F238E27FC236}">
                <a16:creationId xmlns:a16="http://schemas.microsoft.com/office/drawing/2014/main" id="{D9EBE6BE-743B-4B63-885C-BEFEA218F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776" y="3541359"/>
            <a:ext cx="885825" cy="2265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7" name="Rectangle 9">
            <a:extLst>
              <a:ext uri="{FF2B5EF4-FFF2-40B4-BE49-F238E27FC236}">
                <a16:creationId xmlns:a16="http://schemas.microsoft.com/office/drawing/2014/main" id="{7D7E4F60-7322-4FC0-8275-BD84C8F9C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776" y="3314771"/>
            <a:ext cx="885825" cy="2265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4" name="Rectangle 10">
            <a:extLst>
              <a:ext uri="{FF2B5EF4-FFF2-40B4-BE49-F238E27FC236}">
                <a16:creationId xmlns:a16="http://schemas.microsoft.com/office/drawing/2014/main" id="{72AAFDC9-7C2A-4D14-8DD2-9708CF4BB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776" y="2636879"/>
            <a:ext cx="885825" cy="226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6" name="Rectangle 12">
            <a:extLst>
              <a:ext uri="{FF2B5EF4-FFF2-40B4-BE49-F238E27FC236}">
                <a16:creationId xmlns:a16="http://schemas.microsoft.com/office/drawing/2014/main" id="{E61E15C1-EABD-4BE5-BC15-68085D098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776" y="3090055"/>
            <a:ext cx="885825" cy="2247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7" name="Rectangle 13">
            <a:extLst>
              <a:ext uri="{FF2B5EF4-FFF2-40B4-BE49-F238E27FC236}">
                <a16:creationId xmlns:a16="http://schemas.microsoft.com/office/drawing/2014/main" id="{65516FB0-D0B3-4D39-AAD3-1F4E6DC43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776" y="2863467"/>
            <a:ext cx="885825" cy="226589"/>
          </a:xfrm>
          <a:prstGeom prst="rect">
            <a:avLst/>
          </a:prstGeom>
          <a:solidFill>
            <a:srgbClr val="00EFE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8" name="Freeform 14">
            <a:extLst>
              <a:ext uri="{FF2B5EF4-FFF2-40B4-BE49-F238E27FC236}">
                <a16:creationId xmlns:a16="http://schemas.microsoft.com/office/drawing/2014/main" id="{888864DD-CCB5-4DDB-A8C0-F1C30B8BD57C}"/>
              </a:ext>
            </a:extLst>
          </p:cNvPr>
          <p:cNvSpPr>
            <a:spLocks/>
          </p:cNvSpPr>
          <p:nvPr/>
        </p:nvSpPr>
        <p:spPr bwMode="auto">
          <a:xfrm>
            <a:off x="4756576" y="4610633"/>
            <a:ext cx="2905125" cy="790251"/>
          </a:xfrm>
          <a:custGeom>
            <a:avLst/>
            <a:gdLst>
              <a:gd name="T0" fmla="*/ 0 w 1830"/>
              <a:gd name="T1" fmla="*/ 422 h 422"/>
              <a:gd name="T2" fmla="*/ 1654 w 1830"/>
              <a:gd name="T3" fmla="*/ 422 h 422"/>
              <a:gd name="T4" fmla="*/ 1830 w 1830"/>
              <a:gd name="T5" fmla="*/ 211 h 422"/>
              <a:gd name="T6" fmla="*/ 1654 w 1830"/>
              <a:gd name="T7" fmla="*/ 0 h 422"/>
              <a:gd name="T8" fmla="*/ 0 w 1830"/>
              <a:gd name="T9" fmla="*/ 0 h 422"/>
              <a:gd name="T10" fmla="*/ 0 w 1830"/>
              <a:gd name="T11" fmla="*/ 422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30" h="422">
                <a:moveTo>
                  <a:pt x="0" y="422"/>
                </a:moveTo>
                <a:lnTo>
                  <a:pt x="1654" y="422"/>
                </a:lnTo>
                <a:lnTo>
                  <a:pt x="1830" y="211"/>
                </a:lnTo>
                <a:lnTo>
                  <a:pt x="1654" y="0"/>
                </a:lnTo>
                <a:lnTo>
                  <a:pt x="0" y="0"/>
                </a:lnTo>
                <a:lnTo>
                  <a:pt x="0" y="42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9" name="Freeform 15">
            <a:extLst>
              <a:ext uri="{FF2B5EF4-FFF2-40B4-BE49-F238E27FC236}">
                <a16:creationId xmlns:a16="http://schemas.microsoft.com/office/drawing/2014/main" id="{F49EFD3F-B55F-48E2-9367-BD3B0BCB670E}"/>
              </a:ext>
            </a:extLst>
          </p:cNvPr>
          <p:cNvSpPr>
            <a:spLocks/>
          </p:cNvSpPr>
          <p:nvPr/>
        </p:nvSpPr>
        <p:spPr bwMode="auto">
          <a:xfrm>
            <a:off x="4756576" y="3822254"/>
            <a:ext cx="2625725" cy="788379"/>
          </a:xfrm>
          <a:custGeom>
            <a:avLst/>
            <a:gdLst>
              <a:gd name="T0" fmla="*/ 0 w 1654"/>
              <a:gd name="T1" fmla="*/ 421 h 421"/>
              <a:gd name="T2" fmla="*/ 1478 w 1654"/>
              <a:gd name="T3" fmla="*/ 421 h 421"/>
              <a:gd name="T4" fmla="*/ 1654 w 1654"/>
              <a:gd name="T5" fmla="*/ 212 h 421"/>
              <a:gd name="T6" fmla="*/ 1478 w 1654"/>
              <a:gd name="T7" fmla="*/ 0 h 421"/>
              <a:gd name="T8" fmla="*/ 0 w 1654"/>
              <a:gd name="T9" fmla="*/ 0 h 421"/>
              <a:gd name="T10" fmla="*/ 0 w 1654"/>
              <a:gd name="T11" fmla="*/ 42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4" h="421">
                <a:moveTo>
                  <a:pt x="0" y="421"/>
                </a:moveTo>
                <a:lnTo>
                  <a:pt x="1478" y="421"/>
                </a:lnTo>
                <a:lnTo>
                  <a:pt x="1654" y="212"/>
                </a:lnTo>
                <a:lnTo>
                  <a:pt x="1478" y="0"/>
                </a:lnTo>
                <a:lnTo>
                  <a:pt x="0" y="0"/>
                </a:lnTo>
                <a:lnTo>
                  <a:pt x="0" y="42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2" name="Freeform 18">
            <a:extLst>
              <a:ext uri="{FF2B5EF4-FFF2-40B4-BE49-F238E27FC236}">
                <a16:creationId xmlns:a16="http://schemas.microsoft.com/office/drawing/2014/main" id="{9188A941-4A60-4CE4-BA8A-10D4D8169E8C}"/>
              </a:ext>
            </a:extLst>
          </p:cNvPr>
          <p:cNvSpPr>
            <a:spLocks/>
          </p:cNvSpPr>
          <p:nvPr/>
        </p:nvSpPr>
        <p:spPr bwMode="auto">
          <a:xfrm>
            <a:off x="4756575" y="1457121"/>
            <a:ext cx="3028950" cy="788379"/>
          </a:xfrm>
          <a:custGeom>
            <a:avLst/>
            <a:gdLst>
              <a:gd name="T0" fmla="*/ 0 w 1908"/>
              <a:gd name="T1" fmla="*/ 421 h 421"/>
              <a:gd name="T2" fmla="*/ 1732 w 1908"/>
              <a:gd name="T3" fmla="*/ 421 h 421"/>
              <a:gd name="T4" fmla="*/ 1908 w 1908"/>
              <a:gd name="T5" fmla="*/ 210 h 421"/>
              <a:gd name="T6" fmla="*/ 1732 w 1908"/>
              <a:gd name="T7" fmla="*/ 0 h 421"/>
              <a:gd name="T8" fmla="*/ 0 w 1908"/>
              <a:gd name="T9" fmla="*/ 0 h 421"/>
              <a:gd name="T10" fmla="*/ 0 w 1908"/>
              <a:gd name="T11" fmla="*/ 42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8" h="421">
                <a:moveTo>
                  <a:pt x="0" y="421"/>
                </a:moveTo>
                <a:lnTo>
                  <a:pt x="1732" y="421"/>
                </a:lnTo>
                <a:lnTo>
                  <a:pt x="1908" y="210"/>
                </a:lnTo>
                <a:lnTo>
                  <a:pt x="1732" y="0"/>
                </a:lnTo>
                <a:lnTo>
                  <a:pt x="0" y="0"/>
                </a:lnTo>
                <a:lnTo>
                  <a:pt x="0" y="421"/>
                </a:lnTo>
                <a:close/>
              </a:path>
            </a:pathLst>
          </a:custGeom>
          <a:solidFill>
            <a:srgbClr val="00EFE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3" name="Freeform 19">
            <a:extLst>
              <a:ext uri="{FF2B5EF4-FFF2-40B4-BE49-F238E27FC236}">
                <a16:creationId xmlns:a16="http://schemas.microsoft.com/office/drawing/2014/main" id="{454CEAC9-40E7-4F6F-9498-D5D208BD6CBD}"/>
              </a:ext>
            </a:extLst>
          </p:cNvPr>
          <p:cNvSpPr>
            <a:spLocks/>
          </p:cNvSpPr>
          <p:nvPr/>
        </p:nvSpPr>
        <p:spPr bwMode="auto">
          <a:xfrm>
            <a:off x="4756575" y="3033877"/>
            <a:ext cx="3028950" cy="788379"/>
          </a:xfrm>
          <a:custGeom>
            <a:avLst/>
            <a:gdLst>
              <a:gd name="T0" fmla="*/ 0 w 1908"/>
              <a:gd name="T1" fmla="*/ 421 h 421"/>
              <a:gd name="T2" fmla="*/ 1732 w 1908"/>
              <a:gd name="T3" fmla="*/ 421 h 421"/>
              <a:gd name="T4" fmla="*/ 1908 w 1908"/>
              <a:gd name="T5" fmla="*/ 211 h 421"/>
              <a:gd name="T6" fmla="*/ 1732 w 1908"/>
              <a:gd name="T7" fmla="*/ 0 h 421"/>
              <a:gd name="T8" fmla="*/ 0 w 1908"/>
              <a:gd name="T9" fmla="*/ 0 h 421"/>
              <a:gd name="T10" fmla="*/ 0 w 1908"/>
              <a:gd name="T11" fmla="*/ 42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8" h="421">
                <a:moveTo>
                  <a:pt x="0" y="421"/>
                </a:moveTo>
                <a:lnTo>
                  <a:pt x="1732" y="421"/>
                </a:lnTo>
                <a:lnTo>
                  <a:pt x="1908" y="211"/>
                </a:lnTo>
                <a:lnTo>
                  <a:pt x="1732" y="0"/>
                </a:lnTo>
                <a:lnTo>
                  <a:pt x="0" y="0"/>
                </a:lnTo>
                <a:lnTo>
                  <a:pt x="0" y="42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4" name="Freeform 20">
            <a:extLst>
              <a:ext uri="{FF2B5EF4-FFF2-40B4-BE49-F238E27FC236}">
                <a16:creationId xmlns:a16="http://schemas.microsoft.com/office/drawing/2014/main" id="{D0C076D9-3161-4E34-8697-776FDD40A5EF}"/>
              </a:ext>
            </a:extLst>
          </p:cNvPr>
          <p:cNvSpPr>
            <a:spLocks/>
          </p:cNvSpPr>
          <p:nvPr/>
        </p:nvSpPr>
        <p:spPr bwMode="auto">
          <a:xfrm>
            <a:off x="4756575" y="668742"/>
            <a:ext cx="3308350" cy="788379"/>
          </a:xfrm>
          <a:custGeom>
            <a:avLst/>
            <a:gdLst>
              <a:gd name="T0" fmla="*/ 0 w 2084"/>
              <a:gd name="T1" fmla="*/ 0 h 421"/>
              <a:gd name="T2" fmla="*/ 0 w 2084"/>
              <a:gd name="T3" fmla="*/ 421 h 421"/>
              <a:gd name="T4" fmla="*/ 1908 w 2084"/>
              <a:gd name="T5" fmla="*/ 421 h 421"/>
              <a:gd name="T6" fmla="*/ 2084 w 2084"/>
              <a:gd name="T7" fmla="*/ 210 h 421"/>
              <a:gd name="T8" fmla="*/ 1908 w 2084"/>
              <a:gd name="T9" fmla="*/ 0 h 421"/>
              <a:gd name="T10" fmla="*/ 0 w 2084"/>
              <a:gd name="T11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4" h="421">
                <a:moveTo>
                  <a:pt x="0" y="0"/>
                </a:moveTo>
                <a:lnTo>
                  <a:pt x="0" y="421"/>
                </a:lnTo>
                <a:lnTo>
                  <a:pt x="1908" y="421"/>
                </a:lnTo>
                <a:lnTo>
                  <a:pt x="2084" y="210"/>
                </a:lnTo>
                <a:lnTo>
                  <a:pt x="19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6" name="Freeform 22">
            <a:extLst>
              <a:ext uri="{FF2B5EF4-FFF2-40B4-BE49-F238E27FC236}">
                <a16:creationId xmlns:a16="http://schemas.microsoft.com/office/drawing/2014/main" id="{A9BEE607-7688-42B0-82F1-6708F1A7B561}"/>
              </a:ext>
            </a:extLst>
          </p:cNvPr>
          <p:cNvSpPr>
            <a:spLocks/>
          </p:cNvSpPr>
          <p:nvPr/>
        </p:nvSpPr>
        <p:spPr bwMode="auto">
          <a:xfrm>
            <a:off x="4756576" y="2245498"/>
            <a:ext cx="2725737" cy="788379"/>
          </a:xfrm>
          <a:custGeom>
            <a:avLst/>
            <a:gdLst>
              <a:gd name="T0" fmla="*/ 0 w 1717"/>
              <a:gd name="T1" fmla="*/ 421 h 421"/>
              <a:gd name="T2" fmla="*/ 1541 w 1717"/>
              <a:gd name="T3" fmla="*/ 421 h 421"/>
              <a:gd name="T4" fmla="*/ 1717 w 1717"/>
              <a:gd name="T5" fmla="*/ 210 h 421"/>
              <a:gd name="T6" fmla="*/ 1541 w 1717"/>
              <a:gd name="T7" fmla="*/ 0 h 421"/>
              <a:gd name="T8" fmla="*/ 0 w 1717"/>
              <a:gd name="T9" fmla="*/ 0 h 421"/>
              <a:gd name="T10" fmla="*/ 0 w 1717"/>
              <a:gd name="T11" fmla="*/ 42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7" h="421">
                <a:moveTo>
                  <a:pt x="0" y="421"/>
                </a:moveTo>
                <a:lnTo>
                  <a:pt x="1541" y="421"/>
                </a:lnTo>
                <a:lnTo>
                  <a:pt x="1717" y="210"/>
                </a:lnTo>
                <a:lnTo>
                  <a:pt x="1541" y="0"/>
                </a:lnTo>
                <a:lnTo>
                  <a:pt x="0" y="0"/>
                </a:lnTo>
                <a:lnTo>
                  <a:pt x="0" y="42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7" name="Freeform 23">
            <a:extLst>
              <a:ext uri="{FF2B5EF4-FFF2-40B4-BE49-F238E27FC236}">
                <a16:creationId xmlns:a16="http://schemas.microsoft.com/office/drawing/2014/main" id="{723DA859-D6BF-4B0B-881E-C00C5E2CEB6E}"/>
              </a:ext>
            </a:extLst>
          </p:cNvPr>
          <p:cNvSpPr>
            <a:spLocks/>
          </p:cNvSpPr>
          <p:nvPr/>
        </p:nvSpPr>
        <p:spPr bwMode="auto">
          <a:xfrm>
            <a:off x="3940601" y="3767948"/>
            <a:ext cx="815975" cy="1632935"/>
          </a:xfrm>
          <a:custGeom>
            <a:avLst/>
            <a:gdLst>
              <a:gd name="T0" fmla="*/ 514 w 514"/>
              <a:gd name="T1" fmla="*/ 872 h 872"/>
              <a:gd name="T2" fmla="*/ 0 w 514"/>
              <a:gd name="T3" fmla="*/ 121 h 872"/>
              <a:gd name="T4" fmla="*/ 0 w 514"/>
              <a:gd name="T5" fmla="*/ 0 h 872"/>
              <a:gd name="T6" fmla="*/ 514 w 514"/>
              <a:gd name="T7" fmla="*/ 450 h 872"/>
              <a:gd name="T8" fmla="*/ 514 w 514"/>
              <a:gd name="T9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" h="872">
                <a:moveTo>
                  <a:pt x="514" y="872"/>
                </a:moveTo>
                <a:lnTo>
                  <a:pt x="0" y="121"/>
                </a:lnTo>
                <a:lnTo>
                  <a:pt x="0" y="0"/>
                </a:lnTo>
                <a:lnTo>
                  <a:pt x="514" y="450"/>
                </a:lnTo>
                <a:lnTo>
                  <a:pt x="514" y="872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29" name="Freeform 25">
            <a:extLst>
              <a:ext uri="{FF2B5EF4-FFF2-40B4-BE49-F238E27FC236}">
                <a16:creationId xmlns:a16="http://schemas.microsoft.com/office/drawing/2014/main" id="{6AADD208-B644-43ED-A766-A4528D74880C}"/>
              </a:ext>
            </a:extLst>
          </p:cNvPr>
          <p:cNvSpPr>
            <a:spLocks/>
          </p:cNvSpPr>
          <p:nvPr/>
        </p:nvSpPr>
        <p:spPr bwMode="auto">
          <a:xfrm>
            <a:off x="3940601" y="3541359"/>
            <a:ext cx="815975" cy="1069273"/>
          </a:xfrm>
          <a:custGeom>
            <a:avLst/>
            <a:gdLst>
              <a:gd name="T0" fmla="*/ 514 w 514"/>
              <a:gd name="T1" fmla="*/ 571 h 571"/>
              <a:gd name="T2" fmla="*/ 0 w 514"/>
              <a:gd name="T3" fmla="*/ 121 h 571"/>
              <a:gd name="T4" fmla="*/ 0 w 514"/>
              <a:gd name="T5" fmla="*/ 0 h 571"/>
              <a:gd name="T6" fmla="*/ 514 w 514"/>
              <a:gd name="T7" fmla="*/ 150 h 571"/>
              <a:gd name="T8" fmla="*/ 514 w 514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" h="571">
                <a:moveTo>
                  <a:pt x="514" y="571"/>
                </a:moveTo>
                <a:lnTo>
                  <a:pt x="0" y="121"/>
                </a:lnTo>
                <a:lnTo>
                  <a:pt x="0" y="0"/>
                </a:lnTo>
                <a:lnTo>
                  <a:pt x="514" y="150"/>
                </a:lnTo>
                <a:lnTo>
                  <a:pt x="514" y="57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31" name="Freeform 27">
            <a:extLst>
              <a:ext uri="{FF2B5EF4-FFF2-40B4-BE49-F238E27FC236}">
                <a16:creationId xmlns:a16="http://schemas.microsoft.com/office/drawing/2014/main" id="{CDED8366-4A2C-4AB5-9DDB-4540A4540035}"/>
              </a:ext>
            </a:extLst>
          </p:cNvPr>
          <p:cNvSpPr>
            <a:spLocks/>
          </p:cNvSpPr>
          <p:nvPr/>
        </p:nvSpPr>
        <p:spPr bwMode="auto">
          <a:xfrm>
            <a:off x="3940601" y="3033877"/>
            <a:ext cx="815975" cy="788379"/>
          </a:xfrm>
          <a:custGeom>
            <a:avLst/>
            <a:gdLst>
              <a:gd name="T0" fmla="*/ 514 w 514"/>
              <a:gd name="T1" fmla="*/ 421 h 421"/>
              <a:gd name="T2" fmla="*/ 0 w 514"/>
              <a:gd name="T3" fmla="*/ 271 h 421"/>
              <a:gd name="T4" fmla="*/ 0 w 514"/>
              <a:gd name="T5" fmla="*/ 150 h 421"/>
              <a:gd name="T6" fmla="*/ 514 w 514"/>
              <a:gd name="T7" fmla="*/ 0 h 421"/>
              <a:gd name="T8" fmla="*/ 514 w 514"/>
              <a:gd name="T9" fmla="*/ 42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" h="421">
                <a:moveTo>
                  <a:pt x="514" y="421"/>
                </a:moveTo>
                <a:lnTo>
                  <a:pt x="0" y="271"/>
                </a:lnTo>
                <a:lnTo>
                  <a:pt x="0" y="150"/>
                </a:lnTo>
                <a:lnTo>
                  <a:pt x="514" y="0"/>
                </a:lnTo>
                <a:lnTo>
                  <a:pt x="514" y="42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32" name="Freeform 28">
            <a:extLst>
              <a:ext uri="{FF2B5EF4-FFF2-40B4-BE49-F238E27FC236}">
                <a16:creationId xmlns:a16="http://schemas.microsoft.com/office/drawing/2014/main" id="{068B0F27-5580-487E-8D52-00D644147531}"/>
              </a:ext>
            </a:extLst>
          </p:cNvPr>
          <p:cNvSpPr>
            <a:spLocks/>
          </p:cNvSpPr>
          <p:nvPr/>
        </p:nvSpPr>
        <p:spPr bwMode="auto">
          <a:xfrm>
            <a:off x="3940601" y="668742"/>
            <a:ext cx="815975" cy="2194725"/>
          </a:xfrm>
          <a:custGeom>
            <a:avLst/>
            <a:gdLst>
              <a:gd name="T0" fmla="*/ 514 w 514"/>
              <a:gd name="T1" fmla="*/ 0 h 1172"/>
              <a:gd name="T2" fmla="*/ 514 w 514"/>
              <a:gd name="T3" fmla="*/ 421 h 1172"/>
              <a:gd name="T4" fmla="*/ 0 w 514"/>
              <a:gd name="T5" fmla="*/ 1172 h 1172"/>
              <a:gd name="T6" fmla="*/ 0 w 514"/>
              <a:gd name="T7" fmla="*/ 1051 h 1172"/>
              <a:gd name="T8" fmla="*/ 514 w 514"/>
              <a:gd name="T9" fmla="*/ 0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" h="1172">
                <a:moveTo>
                  <a:pt x="514" y="0"/>
                </a:moveTo>
                <a:lnTo>
                  <a:pt x="514" y="421"/>
                </a:lnTo>
                <a:lnTo>
                  <a:pt x="0" y="1172"/>
                </a:lnTo>
                <a:lnTo>
                  <a:pt x="0" y="1051"/>
                </a:lnTo>
                <a:lnTo>
                  <a:pt x="51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4" name="Freeform 30">
            <a:extLst>
              <a:ext uri="{FF2B5EF4-FFF2-40B4-BE49-F238E27FC236}">
                <a16:creationId xmlns:a16="http://schemas.microsoft.com/office/drawing/2014/main" id="{413AA68E-3624-406D-81EB-990ACBCF0E83}"/>
              </a:ext>
            </a:extLst>
          </p:cNvPr>
          <p:cNvSpPr>
            <a:spLocks/>
          </p:cNvSpPr>
          <p:nvPr/>
        </p:nvSpPr>
        <p:spPr bwMode="auto">
          <a:xfrm>
            <a:off x="3940601" y="2245498"/>
            <a:ext cx="815975" cy="1069273"/>
          </a:xfrm>
          <a:custGeom>
            <a:avLst/>
            <a:gdLst>
              <a:gd name="T0" fmla="*/ 514 w 514"/>
              <a:gd name="T1" fmla="*/ 421 h 571"/>
              <a:gd name="T2" fmla="*/ 0 w 514"/>
              <a:gd name="T3" fmla="*/ 571 h 571"/>
              <a:gd name="T4" fmla="*/ 0 w 514"/>
              <a:gd name="T5" fmla="*/ 451 h 571"/>
              <a:gd name="T6" fmla="*/ 514 w 514"/>
              <a:gd name="T7" fmla="*/ 0 h 571"/>
              <a:gd name="T8" fmla="*/ 514 w 514"/>
              <a:gd name="T9" fmla="*/ 42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" h="571">
                <a:moveTo>
                  <a:pt x="514" y="421"/>
                </a:moveTo>
                <a:lnTo>
                  <a:pt x="0" y="571"/>
                </a:lnTo>
                <a:lnTo>
                  <a:pt x="0" y="451"/>
                </a:lnTo>
                <a:lnTo>
                  <a:pt x="514" y="0"/>
                </a:lnTo>
                <a:lnTo>
                  <a:pt x="514" y="42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5" name="Freeform 31">
            <a:extLst>
              <a:ext uri="{FF2B5EF4-FFF2-40B4-BE49-F238E27FC236}">
                <a16:creationId xmlns:a16="http://schemas.microsoft.com/office/drawing/2014/main" id="{FCCC7F7C-A63B-4313-9DC5-D24B44E66231}"/>
              </a:ext>
            </a:extLst>
          </p:cNvPr>
          <p:cNvSpPr>
            <a:spLocks/>
          </p:cNvSpPr>
          <p:nvPr/>
        </p:nvSpPr>
        <p:spPr bwMode="auto">
          <a:xfrm>
            <a:off x="3940601" y="1457121"/>
            <a:ext cx="815975" cy="1632935"/>
          </a:xfrm>
          <a:custGeom>
            <a:avLst/>
            <a:gdLst>
              <a:gd name="T0" fmla="*/ 514 w 514"/>
              <a:gd name="T1" fmla="*/ 421 h 872"/>
              <a:gd name="T2" fmla="*/ 0 w 514"/>
              <a:gd name="T3" fmla="*/ 872 h 872"/>
              <a:gd name="T4" fmla="*/ 0 w 514"/>
              <a:gd name="T5" fmla="*/ 751 h 872"/>
              <a:gd name="T6" fmla="*/ 514 w 514"/>
              <a:gd name="T7" fmla="*/ 0 h 872"/>
              <a:gd name="T8" fmla="*/ 514 w 514"/>
              <a:gd name="T9" fmla="*/ 421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" h="872">
                <a:moveTo>
                  <a:pt x="514" y="421"/>
                </a:moveTo>
                <a:lnTo>
                  <a:pt x="0" y="872"/>
                </a:lnTo>
                <a:lnTo>
                  <a:pt x="0" y="751"/>
                </a:lnTo>
                <a:lnTo>
                  <a:pt x="514" y="0"/>
                </a:lnTo>
                <a:lnTo>
                  <a:pt x="514" y="421"/>
                </a:lnTo>
                <a:close/>
              </a:path>
            </a:pathLst>
          </a:custGeom>
          <a:solidFill>
            <a:srgbClr val="00EFE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856E834-197D-46DA-B628-DFE84BCB60C8}"/>
              </a:ext>
            </a:extLst>
          </p:cNvPr>
          <p:cNvSpPr txBox="1"/>
          <p:nvPr/>
        </p:nvSpPr>
        <p:spPr>
          <a:xfrm>
            <a:off x="4788231" y="862875"/>
            <a:ext cx="505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4F9BBF2-6B3E-485C-84CF-94EE28D0AC0E}"/>
              </a:ext>
            </a:extLst>
          </p:cNvPr>
          <p:cNvSpPr txBox="1"/>
          <p:nvPr/>
        </p:nvSpPr>
        <p:spPr>
          <a:xfrm>
            <a:off x="4788231" y="1651254"/>
            <a:ext cx="505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9C06231-3E87-4078-B49A-6EB25C911B90}"/>
              </a:ext>
            </a:extLst>
          </p:cNvPr>
          <p:cNvSpPr txBox="1"/>
          <p:nvPr/>
        </p:nvSpPr>
        <p:spPr>
          <a:xfrm>
            <a:off x="4788231" y="2439631"/>
            <a:ext cx="505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4C5B9D2-E91E-4E1B-AED4-AC417C883750}"/>
              </a:ext>
            </a:extLst>
          </p:cNvPr>
          <p:cNvSpPr txBox="1"/>
          <p:nvPr/>
        </p:nvSpPr>
        <p:spPr>
          <a:xfrm>
            <a:off x="4788231" y="3228010"/>
            <a:ext cx="505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EBB67FC-3C43-4447-9676-B2807AB4ACFC}"/>
              </a:ext>
            </a:extLst>
          </p:cNvPr>
          <p:cNvSpPr txBox="1"/>
          <p:nvPr/>
        </p:nvSpPr>
        <p:spPr>
          <a:xfrm>
            <a:off x="4788231" y="4016387"/>
            <a:ext cx="505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B7BB8FC-8F84-4600-BC75-52C77A7AC235}"/>
              </a:ext>
            </a:extLst>
          </p:cNvPr>
          <p:cNvSpPr txBox="1"/>
          <p:nvPr/>
        </p:nvSpPr>
        <p:spPr>
          <a:xfrm>
            <a:off x="4788231" y="4805702"/>
            <a:ext cx="505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EE662BB-868A-4158-9754-65569C00D4B3}"/>
              </a:ext>
            </a:extLst>
          </p:cNvPr>
          <p:cNvSpPr txBox="1"/>
          <p:nvPr/>
        </p:nvSpPr>
        <p:spPr>
          <a:xfrm>
            <a:off x="4788231" y="5595016"/>
            <a:ext cx="505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07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1F45313-46E3-4DDE-9532-241254CCBF1F}"/>
              </a:ext>
            </a:extLst>
          </p:cNvPr>
          <p:cNvSpPr txBox="1"/>
          <p:nvPr/>
        </p:nvSpPr>
        <p:spPr>
          <a:xfrm>
            <a:off x="5802372" y="939819"/>
            <a:ext cx="177414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p-PCİ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mərkəz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sayı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A2EC2CB-E8A5-4606-8B10-DE4B2B73158C}"/>
              </a:ext>
            </a:extLst>
          </p:cNvPr>
          <p:cNvSpPr txBox="1"/>
          <p:nvPr/>
        </p:nvSpPr>
        <p:spPr>
          <a:xfrm>
            <a:off x="5874175" y="1728200"/>
            <a:ext cx="160813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7-24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mərkəz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sayı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2F9F2F0-368B-4CC1-B4AC-BAB31A87A815}"/>
              </a:ext>
            </a:extLst>
          </p:cNvPr>
          <p:cNvSpPr txBox="1"/>
          <p:nvPr/>
        </p:nvSpPr>
        <p:spPr>
          <a:xfrm>
            <a:off x="5802372" y="2370937"/>
            <a:ext cx="155385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Fibrinolotikli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Ambulans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sayı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276702F-B970-4B87-9F9D-FCDC3E42FD93}"/>
              </a:ext>
            </a:extLst>
          </p:cNvPr>
          <p:cNvSpPr txBox="1"/>
          <p:nvPr/>
        </p:nvSpPr>
        <p:spPr>
          <a:xfrm>
            <a:off x="5874175" y="3126765"/>
            <a:ext cx="133942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p-PCI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mərkəzi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/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əhali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772C4801-1411-4FDE-AF5E-22BAC3BE1101}"/>
              </a:ext>
            </a:extLst>
          </p:cNvPr>
          <p:cNvSpPr txBox="1"/>
          <p:nvPr/>
        </p:nvSpPr>
        <p:spPr>
          <a:xfrm>
            <a:off x="5675655" y="3847112"/>
            <a:ext cx="1537946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P-PCI/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əhali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nisbətinə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uyqun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şəbəkə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%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371E7607-CB5E-471E-9415-DD2C641EA2EB}"/>
              </a:ext>
            </a:extLst>
          </p:cNvPr>
          <p:cNvSpPr txBox="1"/>
          <p:nvPr/>
        </p:nvSpPr>
        <p:spPr>
          <a:xfrm>
            <a:off x="5874175" y="4759538"/>
            <a:ext cx="150812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Təhsil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tədbirlərin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sayı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ECF6253D-19A0-4B31-B8FD-84E2CC0AA13D}"/>
              </a:ext>
            </a:extLst>
          </p:cNvPr>
          <p:cNvSpPr txBox="1"/>
          <p:nvPr/>
        </p:nvSpPr>
        <p:spPr>
          <a:xfrm>
            <a:off x="5874175" y="5671962"/>
            <a:ext cx="13394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rPr>
              <a:t>Placeholder</a:t>
            </a:r>
          </a:p>
        </p:txBody>
      </p:sp>
      <p:sp>
        <p:nvSpPr>
          <p:cNvPr id="145" name="Freeform 45">
            <a:extLst>
              <a:ext uri="{FF2B5EF4-FFF2-40B4-BE49-F238E27FC236}">
                <a16:creationId xmlns:a16="http://schemas.microsoft.com/office/drawing/2014/main" id="{AE6FCF51-281B-4241-9ED4-761C852D1E10}"/>
              </a:ext>
            </a:extLst>
          </p:cNvPr>
          <p:cNvSpPr>
            <a:spLocks noEditPoints="1"/>
          </p:cNvSpPr>
          <p:nvPr/>
        </p:nvSpPr>
        <p:spPr bwMode="auto">
          <a:xfrm>
            <a:off x="5391348" y="4851223"/>
            <a:ext cx="231168" cy="309068"/>
          </a:xfrm>
          <a:custGeom>
            <a:avLst/>
            <a:gdLst>
              <a:gd name="T0" fmla="*/ 1760 w 2342"/>
              <a:gd name="T1" fmla="*/ 892 h 3323"/>
              <a:gd name="T2" fmla="*/ 1635 w 2342"/>
              <a:gd name="T3" fmla="*/ 1232 h 3323"/>
              <a:gd name="T4" fmla="*/ 1433 w 2342"/>
              <a:gd name="T5" fmla="*/ 1474 h 3323"/>
              <a:gd name="T6" fmla="*/ 1388 w 2342"/>
              <a:gd name="T7" fmla="*/ 1504 h 3323"/>
              <a:gd name="T8" fmla="*/ 1311 w 2342"/>
              <a:gd name="T9" fmla="*/ 1626 h 3323"/>
              <a:gd name="T10" fmla="*/ 1272 w 2342"/>
              <a:gd name="T11" fmla="*/ 1843 h 3323"/>
              <a:gd name="T12" fmla="*/ 1254 w 2342"/>
              <a:gd name="T13" fmla="*/ 2063 h 3323"/>
              <a:gd name="T14" fmla="*/ 1249 w 2342"/>
              <a:gd name="T15" fmla="*/ 2195 h 3323"/>
              <a:gd name="T16" fmla="*/ 1393 w 2342"/>
              <a:gd name="T17" fmla="*/ 2251 h 3323"/>
              <a:gd name="T18" fmla="*/ 1583 w 2342"/>
              <a:gd name="T19" fmla="*/ 2410 h 3323"/>
              <a:gd name="T20" fmla="*/ 1716 w 2342"/>
              <a:gd name="T21" fmla="*/ 2532 h 3323"/>
              <a:gd name="T22" fmla="*/ 1788 w 2342"/>
              <a:gd name="T23" fmla="*/ 2630 h 3323"/>
              <a:gd name="T24" fmla="*/ 1814 w 2342"/>
              <a:gd name="T25" fmla="*/ 2748 h 3323"/>
              <a:gd name="T26" fmla="*/ 640 w 2342"/>
              <a:gd name="T27" fmla="*/ 2589 h 3323"/>
              <a:gd name="T28" fmla="*/ 802 w 2342"/>
              <a:gd name="T29" fmla="*/ 2411 h 3323"/>
              <a:gd name="T30" fmla="*/ 942 w 2342"/>
              <a:gd name="T31" fmla="*/ 2300 h 3323"/>
              <a:gd name="T32" fmla="*/ 1015 w 2342"/>
              <a:gd name="T33" fmla="*/ 2253 h 3323"/>
              <a:gd name="T34" fmla="*/ 1150 w 2342"/>
              <a:gd name="T35" fmla="*/ 2205 h 3323"/>
              <a:gd name="T36" fmla="*/ 1145 w 2342"/>
              <a:gd name="T37" fmla="*/ 2122 h 3323"/>
              <a:gd name="T38" fmla="*/ 1106 w 2342"/>
              <a:gd name="T39" fmla="*/ 1811 h 3323"/>
              <a:gd name="T40" fmla="*/ 1043 w 2342"/>
              <a:gd name="T41" fmla="*/ 1615 h 3323"/>
              <a:gd name="T42" fmla="*/ 997 w 2342"/>
              <a:gd name="T43" fmla="*/ 1527 h 3323"/>
              <a:gd name="T44" fmla="*/ 800 w 2342"/>
              <a:gd name="T45" fmla="*/ 1383 h 3323"/>
              <a:gd name="T46" fmla="*/ 646 w 2342"/>
              <a:gd name="T47" fmla="*/ 1130 h 3323"/>
              <a:gd name="T48" fmla="*/ 565 w 2342"/>
              <a:gd name="T49" fmla="*/ 805 h 3323"/>
              <a:gd name="T50" fmla="*/ 354 w 2342"/>
              <a:gd name="T51" fmla="*/ 676 h 3323"/>
              <a:gd name="T52" fmla="*/ 465 w 2342"/>
              <a:gd name="T53" fmla="*/ 1089 h 3323"/>
              <a:gd name="T54" fmla="*/ 659 w 2342"/>
              <a:gd name="T55" fmla="*/ 1423 h 3323"/>
              <a:gd name="T56" fmla="*/ 808 w 2342"/>
              <a:gd name="T57" fmla="*/ 1732 h 3323"/>
              <a:gd name="T58" fmla="*/ 572 w 2342"/>
              <a:gd name="T59" fmla="*/ 2000 h 3323"/>
              <a:gd name="T60" fmla="*/ 410 w 2342"/>
              <a:gd name="T61" fmla="*/ 2370 h 3323"/>
              <a:gd name="T62" fmla="*/ 336 w 2342"/>
              <a:gd name="T63" fmla="*/ 2805 h 3323"/>
              <a:gd name="T64" fmla="*/ 1955 w 2342"/>
              <a:gd name="T65" fmla="*/ 2453 h 3323"/>
              <a:gd name="T66" fmla="*/ 1809 w 2342"/>
              <a:gd name="T67" fmla="*/ 2068 h 3323"/>
              <a:gd name="T68" fmla="*/ 1586 w 2342"/>
              <a:gd name="T69" fmla="*/ 1776 h 3323"/>
              <a:gd name="T70" fmla="*/ 1636 w 2342"/>
              <a:gd name="T71" fmla="*/ 1477 h 3323"/>
              <a:gd name="T72" fmla="*/ 1844 w 2342"/>
              <a:gd name="T73" fmla="*/ 1164 h 3323"/>
              <a:gd name="T74" fmla="*/ 1973 w 2342"/>
              <a:gd name="T75" fmla="*/ 764 h 3323"/>
              <a:gd name="T76" fmla="*/ 0 w 2342"/>
              <a:gd name="T77" fmla="*/ 0 h 3323"/>
              <a:gd name="T78" fmla="*/ 2210 w 2342"/>
              <a:gd name="T79" fmla="*/ 497 h 3323"/>
              <a:gd name="T80" fmla="*/ 2134 w 2342"/>
              <a:gd name="T81" fmla="*/ 978 h 3323"/>
              <a:gd name="T82" fmla="*/ 1957 w 2342"/>
              <a:gd name="T83" fmla="*/ 1391 h 3323"/>
              <a:gd name="T84" fmla="*/ 1808 w 2342"/>
              <a:gd name="T85" fmla="*/ 1709 h 3323"/>
              <a:gd name="T86" fmla="*/ 2039 w 2342"/>
              <a:gd name="T87" fmla="*/ 2066 h 3323"/>
              <a:gd name="T88" fmla="*/ 2176 w 2342"/>
              <a:gd name="T89" fmla="*/ 2511 h 3323"/>
              <a:gd name="T90" fmla="*/ 2213 w 2342"/>
              <a:gd name="T91" fmla="*/ 3010 h 3323"/>
              <a:gd name="T92" fmla="*/ 130 w 2342"/>
              <a:gd name="T93" fmla="*/ 3010 h 3323"/>
              <a:gd name="T94" fmla="*/ 165 w 2342"/>
              <a:gd name="T95" fmla="*/ 2511 h 3323"/>
              <a:gd name="T96" fmla="*/ 304 w 2342"/>
              <a:gd name="T97" fmla="*/ 2066 h 3323"/>
              <a:gd name="T98" fmla="*/ 534 w 2342"/>
              <a:gd name="T99" fmla="*/ 1709 h 3323"/>
              <a:gd name="T100" fmla="*/ 386 w 2342"/>
              <a:gd name="T101" fmla="*/ 1391 h 3323"/>
              <a:gd name="T102" fmla="*/ 209 w 2342"/>
              <a:gd name="T103" fmla="*/ 978 h 3323"/>
              <a:gd name="T104" fmla="*/ 132 w 2342"/>
              <a:gd name="T105" fmla="*/ 497 h 3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42" h="3323">
                <a:moveTo>
                  <a:pt x="552" y="661"/>
                </a:moveTo>
                <a:lnTo>
                  <a:pt x="1790" y="661"/>
                </a:lnTo>
                <a:lnTo>
                  <a:pt x="1784" y="740"/>
                </a:lnTo>
                <a:lnTo>
                  <a:pt x="1774" y="817"/>
                </a:lnTo>
                <a:lnTo>
                  <a:pt x="1760" y="892"/>
                </a:lnTo>
                <a:lnTo>
                  <a:pt x="1742" y="966"/>
                </a:lnTo>
                <a:lnTo>
                  <a:pt x="1720" y="1037"/>
                </a:lnTo>
                <a:lnTo>
                  <a:pt x="1695" y="1106"/>
                </a:lnTo>
                <a:lnTo>
                  <a:pt x="1667" y="1170"/>
                </a:lnTo>
                <a:lnTo>
                  <a:pt x="1635" y="1232"/>
                </a:lnTo>
                <a:lnTo>
                  <a:pt x="1600" y="1289"/>
                </a:lnTo>
                <a:lnTo>
                  <a:pt x="1562" y="1343"/>
                </a:lnTo>
                <a:lnTo>
                  <a:pt x="1522" y="1392"/>
                </a:lnTo>
                <a:lnTo>
                  <a:pt x="1478" y="1436"/>
                </a:lnTo>
                <a:lnTo>
                  <a:pt x="1433" y="1474"/>
                </a:lnTo>
                <a:lnTo>
                  <a:pt x="1431" y="1475"/>
                </a:lnTo>
                <a:lnTo>
                  <a:pt x="1425" y="1478"/>
                </a:lnTo>
                <a:lnTo>
                  <a:pt x="1416" y="1484"/>
                </a:lnTo>
                <a:lnTo>
                  <a:pt x="1402" y="1492"/>
                </a:lnTo>
                <a:lnTo>
                  <a:pt x="1388" y="1504"/>
                </a:lnTo>
                <a:lnTo>
                  <a:pt x="1371" y="1518"/>
                </a:lnTo>
                <a:lnTo>
                  <a:pt x="1351" y="1536"/>
                </a:lnTo>
                <a:lnTo>
                  <a:pt x="1337" y="1561"/>
                </a:lnTo>
                <a:lnTo>
                  <a:pt x="1324" y="1591"/>
                </a:lnTo>
                <a:lnTo>
                  <a:pt x="1311" y="1626"/>
                </a:lnTo>
                <a:lnTo>
                  <a:pt x="1301" y="1665"/>
                </a:lnTo>
                <a:lnTo>
                  <a:pt x="1292" y="1706"/>
                </a:lnTo>
                <a:lnTo>
                  <a:pt x="1284" y="1750"/>
                </a:lnTo>
                <a:lnTo>
                  <a:pt x="1278" y="1796"/>
                </a:lnTo>
                <a:lnTo>
                  <a:pt x="1272" y="1843"/>
                </a:lnTo>
                <a:lnTo>
                  <a:pt x="1266" y="1889"/>
                </a:lnTo>
                <a:lnTo>
                  <a:pt x="1262" y="1935"/>
                </a:lnTo>
                <a:lnTo>
                  <a:pt x="1258" y="1980"/>
                </a:lnTo>
                <a:lnTo>
                  <a:pt x="1256" y="2023"/>
                </a:lnTo>
                <a:lnTo>
                  <a:pt x="1254" y="2063"/>
                </a:lnTo>
                <a:lnTo>
                  <a:pt x="1252" y="2099"/>
                </a:lnTo>
                <a:lnTo>
                  <a:pt x="1251" y="2131"/>
                </a:lnTo>
                <a:lnTo>
                  <a:pt x="1250" y="2159"/>
                </a:lnTo>
                <a:lnTo>
                  <a:pt x="1250" y="2179"/>
                </a:lnTo>
                <a:lnTo>
                  <a:pt x="1249" y="2195"/>
                </a:lnTo>
                <a:lnTo>
                  <a:pt x="1249" y="2202"/>
                </a:lnTo>
                <a:lnTo>
                  <a:pt x="1285" y="2207"/>
                </a:lnTo>
                <a:lnTo>
                  <a:pt x="1321" y="2217"/>
                </a:lnTo>
                <a:lnTo>
                  <a:pt x="1356" y="2232"/>
                </a:lnTo>
                <a:lnTo>
                  <a:pt x="1393" y="2251"/>
                </a:lnTo>
                <a:lnTo>
                  <a:pt x="1430" y="2276"/>
                </a:lnTo>
                <a:lnTo>
                  <a:pt x="1468" y="2307"/>
                </a:lnTo>
                <a:lnTo>
                  <a:pt x="1509" y="2344"/>
                </a:lnTo>
                <a:lnTo>
                  <a:pt x="1547" y="2379"/>
                </a:lnTo>
                <a:lnTo>
                  <a:pt x="1583" y="2410"/>
                </a:lnTo>
                <a:lnTo>
                  <a:pt x="1616" y="2439"/>
                </a:lnTo>
                <a:lnTo>
                  <a:pt x="1644" y="2465"/>
                </a:lnTo>
                <a:lnTo>
                  <a:pt x="1671" y="2489"/>
                </a:lnTo>
                <a:lnTo>
                  <a:pt x="1695" y="2512"/>
                </a:lnTo>
                <a:lnTo>
                  <a:pt x="1716" y="2532"/>
                </a:lnTo>
                <a:lnTo>
                  <a:pt x="1735" y="2553"/>
                </a:lnTo>
                <a:lnTo>
                  <a:pt x="1752" y="2571"/>
                </a:lnTo>
                <a:lnTo>
                  <a:pt x="1766" y="2591"/>
                </a:lnTo>
                <a:lnTo>
                  <a:pt x="1778" y="2610"/>
                </a:lnTo>
                <a:lnTo>
                  <a:pt x="1788" y="2630"/>
                </a:lnTo>
                <a:lnTo>
                  <a:pt x="1796" y="2650"/>
                </a:lnTo>
                <a:lnTo>
                  <a:pt x="1803" y="2672"/>
                </a:lnTo>
                <a:lnTo>
                  <a:pt x="1808" y="2695"/>
                </a:lnTo>
                <a:lnTo>
                  <a:pt x="1812" y="2721"/>
                </a:lnTo>
                <a:lnTo>
                  <a:pt x="1814" y="2748"/>
                </a:lnTo>
                <a:lnTo>
                  <a:pt x="588" y="2748"/>
                </a:lnTo>
                <a:lnTo>
                  <a:pt x="593" y="2706"/>
                </a:lnTo>
                <a:lnTo>
                  <a:pt x="604" y="2665"/>
                </a:lnTo>
                <a:lnTo>
                  <a:pt x="620" y="2626"/>
                </a:lnTo>
                <a:lnTo>
                  <a:pt x="640" y="2589"/>
                </a:lnTo>
                <a:lnTo>
                  <a:pt x="665" y="2552"/>
                </a:lnTo>
                <a:lnTo>
                  <a:pt x="693" y="2516"/>
                </a:lnTo>
                <a:lnTo>
                  <a:pt x="727" y="2481"/>
                </a:lnTo>
                <a:lnTo>
                  <a:pt x="763" y="2446"/>
                </a:lnTo>
                <a:lnTo>
                  <a:pt x="802" y="2411"/>
                </a:lnTo>
                <a:lnTo>
                  <a:pt x="844" y="2377"/>
                </a:lnTo>
                <a:lnTo>
                  <a:pt x="889" y="2342"/>
                </a:lnTo>
                <a:lnTo>
                  <a:pt x="934" y="2307"/>
                </a:lnTo>
                <a:lnTo>
                  <a:pt x="937" y="2304"/>
                </a:lnTo>
                <a:lnTo>
                  <a:pt x="942" y="2300"/>
                </a:lnTo>
                <a:lnTo>
                  <a:pt x="951" y="2293"/>
                </a:lnTo>
                <a:lnTo>
                  <a:pt x="962" y="2285"/>
                </a:lnTo>
                <a:lnTo>
                  <a:pt x="977" y="2275"/>
                </a:lnTo>
                <a:lnTo>
                  <a:pt x="995" y="2264"/>
                </a:lnTo>
                <a:lnTo>
                  <a:pt x="1015" y="2253"/>
                </a:lnTo>
                <a:lnTo>
                  <a:pt x="1038" y="2241"/>
                </a:lnTo>
                <a:lnTo>
                  <a:pt x="1063" y="2231"/>
                </a:lnTo>
                <a:lnTo>
                  <a:pt x="1090" y="2220"/>
                </a:lnTo>
                <a:lnTo>
                  <a:pt x="1119" y="2212"/>
                </a:lnTo>
                <a:lnTo>
                  <a:pt x="1150" y="2205"/>
                </a:lnTo>
                <a:lnTo>
                  <a:pt x="1148" y="2203"/>
                </a:lnTo>
                <a:lnTo>
                  <a:pt x="1147" y="2201"/>
                </a:lnTo>
                <a:lnTo>
                  <a:pt x="1147" y="2199"/>
                </a:lnTo>
                <a:lnTo>
                  <a:pt x="1146" y="2199"/>
                </a:lnTo>
                <a:lnTo>
                  <a:pt x="1145" y="2122"/>
                </a:lnTo>
                <a:lnTo>
                  <a:pt x="1141" y="2050"/>
                </a:lnTo>
                <a:lnTo>
                  <a:pt x="1135" y="1983"/>
                </a:lnTo>
                <a:lnTo>
                  <a:pt x="1126" y="1921"/>
                </a:lnTo>
                <a:lnTo>
                  <a:pt x="1117" y="1864"/>
                </a:lnTo>
                <a:lnTo>
                  <a:pt x="1106" y="1811"/>
                </a:lnTo>
                <a:lnTo>
                  <a:pt x="1094" y="1763"/>
                </a:lnTo>
                <a:lnTo>
                  <a:pt x="1082" y="1720"/>
                </a:lnTo>
                <a:lnTo>
                  <a:pt x="1068" y="1681"/>
                </a:lnTo>
                <a:lnTo>
                  <a:pt x="1056" y="1646"/>
                </a:lnTo>
                <a:lnTo>
                  <a:pt x="1043" y="1615"/>
                </a:lnTo>
                <a:lnTo>
                  <a:pt x="1032" y="1590"/>
                </a:lnTo>
                <a:lnTo>
                  <a:pt x="1020" y="1568"/>
                </a:lnTo>
                <a:lnTo>
                  <a:pt x="1011" y="1550"/>
                </a:lnTo>
                <a:lnTo>
                  <a:pt x="1003" y="1536"/>
                </a:lnTo>
                <a:lnTo>
                  <a:pt x="997" y="1527"/>
                </a:lnTo>
                <a:lnTo>
                  <a:pt x="993" y="1521"/>
                </a:lnTo>
                <a:lnTo>
                  <a:pt x="992" y="1519"/>
                </a:lnTo>
                <a:lnTo>
                  <a:pt x="881" y="1457"/>
                </a:lnTo>
                <a:lnTo>
                  <a:pt x="840" y="1422"/>
                </a:lnTo>
                <a:lnTo>
                  <a:pt x="800" y="1383"/>
                </a:lnTo>
                <a:lnTo>
                  <a:pt x="764" y="1338"/>
                </a:lnTo>
                <a:lnTo>
                  <a:pt x="730" y="1291"/>
                </a:lnTo>
                <a:lnTo>
                  <a:pt x="700" y="1241"/>
                </a:lnTo>
                <a:lnTo>
                  <a:pt x="672" y="1187"/>
                </a:lnTo>
                <a:lnTo>
                  <a:pt x="646" y="1130"/>
                </a:lnTo>
                <a:lnTo>
                  <a:pt x="625" y="1070"/>
                </a:lnTo>
                <a:lnTo>
                  <a:pt x="606" y="1007"/>
                </a:lnTo>
                <a:lnTo>
                  <a:pt x="589" y="942"/>
                </a:lnTo>
                <a:lnTo>
                  <a:pt x="576" y="875"/>
                </a:lnTo>
                <a:lnTo>
                  <a:pt x="565" y="805"/>
                </a:lnTo>
                <a:lnTo>
                  <a:pt x="557" y="733"/>
                </a:lnTo>
                <a:lnTo>
                  <a:pt x="552" y="661"/>
                </a:lnTo>
                <a:close/>
                <a:moveTo>
                  <a:pt x="336" y="498"/>
                </a:moveTo>
                <a:lnTo>
                  <a:pt x="343" y="588"/>
                </a:lnTo>
                <a:lnTo>
                  <a:pt x="354" y="676"/>
                </a:lnTo>
                <a:lnTo>
                  <a:pt x="369" y="764"/>
                </a:lnTo>
                <a:lnTo>
                  <a:pt x="387" y="849"/>
                </a:lnTo>
                <a:lnTo>
                  <a:pt x="410" y="931"/>
                </a:lnTo>
                <a:lnTo>
                  <a:pt x="435" y="1012"/>
                </a:lnTo>
                <a:lnTo>
                  <a:pt x="465" y="1089"/>
                </a:lnTo>
                <a:lnTo>
                  <a:pt x="497" y="1164"/>
                </a:lnTo>
                <a:lnTo>
                  <a:pt x="533" y="1235"/>
                </a:lnTo>
                <a:lnTo>
                  <a:pt x="572" y="1302"/>
                </a:lnTo>
                <a:lnTo>
                  <a:pt x="614" y="1364"/>
                </a:lnTo>
                <a:lnTo>
                  <a:pt x="659" y="1423"/>
                </a:lnTo>
                <a:lnTo>
                  <a:pt x="706" y="1477"/>
                </a:lnTo>
                <a:lnTo>
                  <a:pt x="756" y="1526"/>
                </a:lnTo>
                <a:lnTo>
                  <a:pt x="808" y="1569"/>
                </a:lnTo>
                <a:lnTo>
                  <a:pt x="915" y="1651"/>
                </a:lnTo>
                <a:lnTo>
                  <a:pt x="808" y="1732"/>
                </a:lnTo>
                <a:lnTo>
                  <a:pt x="756" y="1776"/>
                </a:lnTo>
                <a:lnTo>
                  <a:pt x="706" y="1826"/>
                </a:lnTo>
                <a:lnTo>
                  <a:pt x="659" y="1879"/>
                </a:lnTo>
                <a:lnTo>
                  <a:pt x="614" y="1937"/>
                </a:lnTo>
                <a:lnTo>
                  <a:pt x="572" y="2000"/>
                </a:lnTo>
                <a:lnTo>
                  <a:pt x="533" y="2068"/>
                </a:lnTo>
                <a:lnTo>
                  <a:pt x="497" y="2138"/>
                </a:lnTo>
                <a:lnTo>
                  <a:pt x="465" y="2212"/>
                </a:lnTo>
                <a:lnTo>
                  <a:pt x="435" y="2290"/>
                </a:lnTo>
                <a:lnTo>
                  <a:pt x="410" y="2370"/>
                </a:lnTo>
                <a:lnTo>
                  <a:pt x="387" y="2453"/>
                </a:lnTo>
                <a:lnTo>
                  <a:pt x="369" y="2538"/>
                </a:lnTo>
                <a:lnTo>
                  <a:pt x="354" y="2625"/>
                </a:lnTo>
                <a:lnTo>
                  <a:pt x="343" y="2715"/>
                </a:lnTo>
                <a:lnTo>
                  <a:pt x="336" y="2805"/>
                </a:lnTo>
                <a:lnTo>
                  <a:pt x="2006" y="2805"/>
                </a:lnTo>
                <a:lnTo>
                  <a:pt x="1999" y="2715"/>
                </a:lnTo>
                <a:lnTo>
                  <a:pt x="1988" y="2625"/>
                </a:lnTo>
                <a:lnTo>
                  <a:pt x="1973" y="2538"/>
                </a:lnTo>
                <a:lnTo>
                  <a:pt x="1955" y="2453"/>
                </a:lnTo>
                <a:lnTo>
                  <a:pt x="1932" y="2370"/>
                </a:lnTo>
                <a:lnTo>
                  <a:pt x="1907" y="2290"/>
                </a:lnTo>
                <a:lnTo>
                  <a:pt x="1877" y="2212"/>
                </a:lnTo>
                <a:lnTo>
                  <a:pt x="1844" y="2138"/>
                </a:lnTo>
                <a:lnTo>
                  <a:pt x="1809" y="2068"/>
                </a:lnTo>
                <a:lnTo>
                  <a:pt x="1770" y="2000"/>
                </a:lnTo>
                <a:lnTo>
                  <a:pt x="1728" y="1937"/>
                </a:lnTo>
                <a:lnTo>
                  <a:pt x="1684" y="1879"/>
                </a:lnTo>
                <a:lnTo>
                  <a:pt x="1636" y="1826"/>
                </a:lnTo>
                <a:lnTo>
                  <a:pt x="1586" y="1776"/>
                </a:lnTo>
                <a:lnTo>
                  <a:pt x="1534" y="1732"/>
                </a:lnTo>
                <a:lnTo>
                  <a:pt x="1427" y="1651"/>
                </a:lnTo>
                <a:lnTo>
                  <a:pt x="1534" y="1569"/>
                </a:lnTo>
                <a:lnTo>
                  <a:pt x="1586" y="1526"/>
                </a:lnTo>
                <a:lnTo>
                  <a:pt x="1636" y="1477"/>
                </a:lnTo>
                <a:lnTo>
                  <a:pt x="1684" y="1423"/>
                </a:lnTo>
                <a:lnTo>
                  <a:pt x="1728" y="1364"/>
                </a:lnTo>
                <a:lnTo>
                  <a:pt x="1770" y="1302"/>
                </a:lnTo>
                <a:lnTo>
                  <a:pt x="1809" y="1235"/>
                </a:lnTo>
                <a:lnTo>
                  <a:pt x="1844" y="1164"/>
                </a:lnTo>
                <a:lnTo>
                  <a:pt x="1877" y="1089"/>
                </a:lnTo>
                <a:lnTo>
                  <a:pt x="1907" y="1012"/>
                </a:lnTo>
                <a:lnTo>
                  <a:pt x="1932" y="931"/>
                </a:lnTo>
                <a:lnTo>
                  <a:pt x="1955" y="849"/>
                </a:lnTo>
                <a:lnTo>
                  <a:pt x="1973" y="764"/>
                </a:lnTo>
                <a:lnTo>
                  <a:pt x="1988" y="676"/>
                </a:lnTo>
                <a:lnTo>
                  <a:pt x="1999" y="588"/>
                </a:lnTo>
                <a:lnTo>
                  <a:pt x="2006" y="498"/>
                </a:lnTo>
                <a:lnTo>
                  <a:pt x="336" y="498"/>
                </a:lnTo>
                <a:close/>
                <a:moveTo>
                  <a:pt x="0" y="0"/>
                </a:moveTo>
                <a:lnTo>
                  <a:pt x="2342" y="0"/>
                </a:lnTo>
                <a:lnTo>
                  <a:pt x="2342" y="313"/>
                </a:lnTo>
                <a:lnTo>
                  <a:pt x="2213" y="313"/>
                </a:lnTo>
                <a:lnTo>
                  <a:pt x="2213" y="395"/>
                </a:lnTo>
                <a:lnTo>
                  <a:pt x="2210" y="497"/>
                </a:lnTo>
                <a:lnTo>
                  <a:pt x="2204" y="596"/>
                </a:lnTo>
                <a:lnTo>
                  <a:pt x="2193" y="694"/>
                </a:lnTo>
                <a:lnTo>
                  <a:pt x="2176" y="791"/>
                </a:lnTo>
                <a:lnTo>
                  <a:pt x="2157" y="885"/>
                </a:lnTo>
                <a:lnTo>
                  <a:pt x="2134" y="978"/>
                </a:lnTo>
                <a:lnTo>
                  <a:pt x="2105" y="1067"/>
                </a:lnTo>
                <a:lnTo>
                  <a:pt x="2073" y="1153"/>
                </a:lnTo>
                <a:lnTo>
                  <a:pt x="2039" y="1236"/>
                </a:lnTo>
                <a:lnTo>
                  <a:pt x="1999" y="1315"/>
                </a:lnTo>
                <a:lnTo>
                  <a:pt x="1957" y="1391"/>
                </a:lnTo>
                <a:lnTo>
                  <a:pt x="1910" y="1463"/>
                </a:lnTo>
                <a:lnTo>
                  <a:pt x="1861" y="1530"/>
                </a:lnTo>
                <a:lnTo>
                  <a:pt x="1808" y="1593"/>
                </a:lnTo>
                <a:lnTo>
                  <a:pt x="1753" y="1651"/>
                </a:lnTo>
                <a:lnTo>
                  <a:pt x="1808" y="1709"/>
                </a:lnTo>
                <a:lnTo>
                  <a:pt x="1861" y="1772"/>
                </a:lnTo>
                <a:lnTo>
                  <a:pt x="1910" y="1839"/>
                </a:lnTo>
                <a:lnTo>
                  <a:pt x="1957" y="1911"/>
                </a:lnTo>
                <a:lnTo>
                  <a:pt x="1999" y="1987"/>
                </a:lnTo>
                <a:lnTo>
                  <a:pt x="2039" y="2066"/>
                </a:lnTo>
                <a:lnTo>
                  <a:pt x="2073" y="2149"/>
                </a:lnTo>
                <a:lnTo>
                  <a:pt x="2105" y="2235"/>
                </a:lnTo>
                <a:lnTo>
                  <a:pt x="2134" y="2324"/>
                </a:lnTo>
                <a:lnTo>
                  <a:pt x="2157" y="2416"/>
                </a:lnTo>
                <a:lnTo>
                  <a:pt x="2176" y="2511"/>
                </a:lnTo>
                <a:lnTo>
                  <a:pt x="2193" y="2607"/>
                </a:lnTo>
                <a:lnTo>
                  <a:pt x="2204" y="2705"/>
                </a:lnTo>
                <a:lnTo>
                  <a:pt x="2210" y="2806"/>
                </a:lnTo>
                <a:lnTo>
                  <a:pt x="2213" y="2907"/>
                </a:lnTo>
                <a:lnTo>
                  <a:pt x="2213" y="3010"/>
                </a:lnTo>
                <a:lnTo>
                  <a:pt x="2342" y="3010"/>
                </a:lnTo>
                <a:lnTo>
                  <a:pt x="2342" y="3323"/>
                </a:lnTo>
                <a:lnTo>
                  <a:pt x="0" y="3323"/>
                </a:lnTo>
                <a:lnTo>
                  <a:pt x="0" y="3010"/>
                </a:lnTo>
                <a:lnTo>
                  <a:pt x="130" y="3010"/>
                </a:lnTo>
                <a:lnTo>
                  <a:pt x="130" y="2907"/>
                </a:lnTo>
                <a:lnTo>
                  <a:pt x="132" y="2806"/>
                </a:lnTo>
                <a:lnTo>
                  <a:pt x="139" y="2705"/>
                </a:lnTo>
                <a:lnTo>
                  <a:pt x="150" y="2607"/>
                </a:lnTo>
                <a:lnTo>
                  <a:pt x="165" y="2511"/>
                </a:lnTo>
                <a:lnTo>
                  <a:pt x="185" y="2416"/>
                </a:lnTo>
                <a:lnTo>
                  <a:pt x="209" y="2324"/>
                </a:lnTo>
                <a:lnTo>
                  <a:pt x="237" y="2235"/>
                </a:lnTo>
                <a:lnTo>
                  <a:pt x="269" y="2149"/>
                </a:lnTo>
                <a:lnTo>
                  <a:pt x="304" y="2066"/>
                </a:lnTo>
                <a:lnTo>
                  <a:pt x="343" y="1987"/>
                </a:lnTo>
                <a:lnTo>
                  <a:pt x="386" y="1911"/>
                </a:lnTo>
                <a:lnTo>
                  <a:pt x="432" y="1839"/>
                </a:lnTo>
                <a:lnTo>
                  <a:pt x="481" y="1772"/>
                </a:lnTo>
                <a:lnTo>
                  <a:pt x="534" y="1709"/>
                </a:lnTo>
                <a:lnTo>
                  <a:pt x="590" y="1651"/>
                </a:lnTo>
                <a:lnTo>
                  <a:pt x="534" y="1593"/>
                </a:lnTo>
                <a:lnTo>
                  <a:pt x="481" y="1530"/>
                </a:lnTo>
                <a:lnTo>
                  <a:pt x="432" y="1463"/>
                </a:lnTo>
                <a:lnTo>
                  <a:pt x="386" y="1391"/>
                </a:lnTo>
                <a:lnTo>
                  <a:pt x="343" y="1315"/>
                </a:lnTo>
                <a:lnTo>
                  <a:pt x="304" y="1236"/>
                </a:lnTo>
                <a:lnTo>
                  <a:pt x="269" y="1153"/>
                </a:lnTo>
                <a:lnTo>
                  <a:pt x="237" y="1067"/>
                </a:lnTo>
                <a:lnTo>
                  <a:pt x="209" y="978"/>
                </a:lnTo>
                <a:lnTo>
                  <a:pt x="185" y="885"/>
                </a:lnTo>
                <a:lnTo>
                  <a:pt x="165" y="791"/>
                </a:lnTo>
                <a:lnTo>
                  <a:pt x="150" y="694"/>
                </a:lnTo>
                <a:lnTo>
                  <a:pt x="139" y="596"/>
                </a:lnTo>
                <a:lnTo>
                  <a:pt x="132" y="497"/>
                </a:lnTo>
                <a:lnTo>
                  <a:pt x="130" y="395"/>
                </a:lnTo>
                <a:lnTo>
                  <a:pt x="130" y="313"/>
                </a:lnTo>
                <a:lnTo>
                  <a:pt x="0" y="31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BEC688D-3D2D-4806-9DD4-82A005239E2C}"/>
              </a:ext>
            </a:extLst>
          </p:cNvPr>
          <p:cNvGrpSpPr/>
          <p:nvPr/>
        </p:nvGrpSpPr>
        <p:grpSpPr>
          <a:xfrm>
            <a:off x="5352211" y="5646508"/>
            <a:ext cx="309444" cy="297126"/>
            <a:chOff x="4616450" y="4732338"/>
            <a:chExt cx="638175" cy="612774"/>
          </a:xfrm>
          <a:solidFill>
            <a:schemeClr val="bg1"/>
          </a:solidFill>
        </p:grpSpPr>
        <p:sp>
          <p:nvSpPr>
            <p:cNvPr id="147" name="Freeform 50">
              <a:extLst>
                <a:ext uri="{FF2B5EF4-FFF2-40B4-BE49-F238E27FC236}">
                  <a16:creationId xmlns:a16="http://schemas.microsoft.com/office/drawing/2014/main" id="{934B9570-F11E-490B-AAA4-1D86DC1BB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0" y="4883150"/>
              <a:ext cx="638175" cy="461962"/>
            </a:xfrm>
            <a:custGeom>
              <a:avLst/>
              <a:gdLst>
                <a:gd name="T0" fmla="*/ 1731 w 3614"/>
                <a:gd name="T1" fmla="*/ 469 h 2623"/>
                <a:gd name="T2" fmla="*/ 1630 w 3614"/>
                <a:gd name="T3" fmla="*/ 601 h 2623"/>
                <a:gd name="T4" fmla="*/ 1456 w 3614"/>
                <a:gd name="T5" fmla="*/ 738 h 2623"/>
                <a:gd name="T6" fmla="*/ 1390 w 3614"/>
                <a:gd name="T7" fmla="*/ 965 h 2623"/>
                <a:gd name="T8" fmla="*/ 1454 w 3614"/>
                <a:gd name="T9" fmla="*/ 1181 h 2623"/>
                <a:gd name="T10" fmla="*/ 1614 w 3614"/>
                <a:gd name="T11" fmla="*/ 1306 h 2623"/>
                <a:gd name="T12" fmla="*/ 1862 w 3614"/>
                <a:gd name="T13" fmla="*/ 1379 h 2623"/>
                <a:gd name="T14" fmla="*/ 2016 w 3614"/>
                <a:gd name="T15" fmla="*/ 1451 h 2623"/>
                <a:gd name="T16" fmla="*/ 2079 w 3614"/>
                <a:gd name="T17" fmla="*/ 1577 h 2623"/>
                <a:gd name="T18" fmla="*/ 2044 w 3614"/>
                <a:gd name="T19" fmla="*/ 1747 h 2623"/>
                <a:gd name="T20" fmla="*/ 1909 w 3614"/>
                <a:gd name="T21" fmla="*/ 1846 h 2623"/>
                <a:gd name="T22" fmla="*/ 1763 w 3614"/>
                <a:gd name="T23" fmla="*/ 1848 h 2623"/>
                <a:gd name="T24" fmla="*/ 1626 w 3614"/>
                <a:gd name="T25" fmla="*/ 1760 h 2623"/>
                <a:gd name="T26" fmla="*/ 1568 w 3614"/>
                <a:gd name="T27" fmla="*/ 1627 h 2623"/>
                <a:gd name="T28" fmla="*/ 1483 w 3614"/>
                <a:gd name="T29" fmla="*/ 1587 h 2623"/>
                <a:gd name="T30" fmla="*/ 1376 w 3614"/>
                <a:gd name="T31" fmla="*/ 1648 h 2623"/>
                <a:gd name="T32" fmla="*/ 1411 w 3614"/>
                <a:gd name="T33" fmla="*/ 1802 h 2623"/>
                <a:gd name="T34" fmla="*/ 1538 w 3614"/>
                <a:gd name="T35" fmla="*/ 1950 h 2623"/>
                <a:gd name="T36" fmla="*/ 1720 w 3614"/>
                <a:gd name="T37" fmla="*/ 2071 h 2623"/>
                <a:gd name="T38" fmla="*/ 1780 w 3614"/>
                <a:gd name="T39" fmla="*/ 2149 h 2623"/>
                <a:gd name="T40" fmla="*/ 1903 w 3614"/>
                <a:gd name="T41" fmla="*/ 2128 h 2623"/>
                <a:gd name="T42" fmla="*/ 1975 w 3614"/>
                <a:gd name="T43" fmla="*/ 2011 h 2623"/>
                <a:gd name="T44" fmla="*/ 2170 w 3614"/>
                <a:gd name="T45" fmla="*/ 1896 h 2623"/>
                <a:gd name="T46" fmla="*/ 2275 w 3614"/>
                <a:gd name="T47" fmla="*/ 1695 h 2623"/>
                <a:gd name="T48" fmla="*/ 2256 w 3614"/>
                <a:gd name="T49" fmla="*/ 1446 h 2623"/>
                <a:gd name="T50" fmla="*/ 2150 w 3614"/>
                <a:gd name="T51" fmla="*/ 1301 h 2623"/>
                <a:gd name="T52" fmla="*/ 1968 w 3614"/>
                <a:gd name="T53" fmla="*/ 1212 h 2623"/>
                <a:gd name="T54" fmla="*/ 1778 w 3614"/>
                <a:gd name="T55" fmla="*/ 1169 h 2623"/>
                <a:gd name="T56" fmla="*/ 1631 w 3614"/>
                <a:gd name="T57" fmla="*/ 1083 h 2623"/>
                <a:gd name="T58" fmla="*/ 1588 w 3614"/>
                <a:gd name="T59" fmla="*/ 953 h 2623"/>
                <a:gd name="T60" fmla="*/ 1639 w 3614"/>
                <a:gd name="T61" fmla="*/ 816 h 2623"/>
                <a:gd name="T62" fmla="*/ 1786 w 3614"/>
                <a:gd name="T63" fmla="*/ 743 h 2623"/>
                <a:gd name="T64" fmla="*/ 1944 w 3614"/>
                <a:gd name="T65" fmla="*/ 772 h 2623"/>
                <a:gd name="T66" fmla="*/ 2030 w 3614"/>
                <a:gd name="T67" fmla="*/ 884 h 2623"/>
                <a:gd name="T68" fmla="*/ 2101 w 3614"/>
                <a:gd name="T69" fmla="*/ 939 h 2623"/>
                <a:gd name="T70" fmla="*/ 2215 w 3614"/>
                <a:gd name="T71" fmla="*/ 901 h 2623"/>
                <a:gd name="T72" fmla="*/ 2212 w 3614"/>
                <a:gd name="T73" fmla="*/ 786 h 2623"/>
                <a:gd name="T74" fmla="*/ 2083 w 3614"/>
                <a:gd name="T75" fmla="*/ 638 h 2623"/>
                <a:gd name="T76" fmla="*/ 1927 w 3614"/>
                <a:gd name="T77" fmla="*/ 509 h 2623"/>
                <a:gd name="T78" fmla="*/ 1867 w 3614"/>
                <a:gd name="T79" fmla="*/ 431 h 2623"/>
                <a:gd name="T80" fmla="*/ 2380 w 3614"/>
                <a:gd name="T81" fmla="*/ 59 h 2623"/>
                <a:gd name="T82" fmla="*/ 2801 w 3614"/>
                <a:gd name="T83" fmla="*/ 452 h 2623"/>
                <a:gd name="T84" fmla="*/ 3171 w 3614"/>
                <a:gd name="T85" fmla="*/ 952 h 2623"/>
                <a:gd name="T86" fmla="*/ 3455 w 3614"/>
                <a:gd name="T87" fmla="*/ 1490 h 2623"/>
                <a:gd name="T88" fmla="*/ 3589 w 3614"/>
                <a:gd name="T89" fmla="*/ 1965 h 2623"/>
                <a:gd name="T90" fmla="*/ 3611 w 3614"/>
                <a:gd name="T91" fmla="*/ 2335 h 2623"/>
                <a:gd name="T92" fmla="*/ 3517 w 3614"/>
                <a:gd name="T93" fmla="*/ 2525 h 2623"/>
                <a:gd name="T94" fmla="*/ 3326 w 3614"/>
                <a:gd name="T95" fmla="*/ 2619 h 2623"/>
                <a:gd name="T96" fmla="*/ 204 w 3614"/>
                <a:gd name="T97" fmla="*/ 2596 h 2623"/>
                <a:gd name="T98" fmla="*/ 45 w 3614"/>
                <a:gd name="T99" fmla="*/ 2458 h 2623"/>
                <a:gd name="T100" fmla="*/ 1 w 3614"/>
                <a:gd name="T101" fmla="*/ 2215 h 2623"/>
                <a:gd name="T102" fmla="*/ 61 w 3614"/>
                <a:gd name="T103" fmla="*/ 1780 h 2623"/>
                <a:gd name="T104" fmla="*/ 261 w 3614"/>
                <a:gd name="T105" fmla="*/ 1275 h 2623"/>
                <a:gd name="T106" fmla="*/ 583 w 3614"/>
                <a:gd name="T107" fmla="*/ 744 h 2623"/>
                <a:gd name="T108" fmla="*/ 977 w 3614"/>
                <a:gd name="T109" fmla="*/ 279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14" h="2623">
                  <a:moveTo>
                    <a:pt x="1801" y="428"/>
                  </a:moveTo>
                  <a:lnTo>
                    <a:pt x="1780" y="431"/>
                  </a:lnTo>
                  <a:lnTo>
                    <a:pt x="1761" y="439"/>
                  </a:lnTo>
                  <a:lnTo>
                    <a:pt x="1744" y="452"/>
                  </a:lnTo>
                  <a:lnTo>
                    <a:pt x="1731" y="469"/>
                  </a:lnTo>
                  <a:lnTo>
                    <a:pt x="1723" y="487"/>
                  </a:lnTo>
                  <a:lnTo>
                    <a:pt x="1720" y="509"/>
                  </a:lnTo>
                  <a:lnTo>
                    <a:pt x="1720" y="576"/>
                  </a:lnTo>
                  <a:lnTo>
                    <a:pt x="1674" y="587"/>
                  </a:lnTo>
                  <a:lnTo>
                    <a:pt x="1630" y="601"/>
                  </a:lnTo>
                  <a:lnTo>
                    <a:pt x="1590" y="619"/>
                  </a:lnTo>
                  <a:lnTo>
                    <a:pt x="1552" y="641"/>
                  </a:lnTo>
                  <a:lnTo>
                    <a:pt x="1520" y="666"/>
                  </a:lnTo>
                  <a:lnTo>
                    <a:pt x="1486" y="700"/>
                  </a:lnTo>
                  <a:lnTo>
                    <a:pt x="1456" y="738"/>
                  </a:lnTo>
                  <a:lnTo>
                    <a:pt x="1433" y="777"/>
                  </a:lnTo>
                  <a:lnTo>
                    <a:pt x="1413" y="820"/>
                  </a:lnTo>
                  <a:lnTo>
                    <a:pt x="1400" y="866"/>
                  </a:lnTo>
                  <a:lnTo>
                    <a:pt x="1392" y="915"/>
                  </a:lnTo>
                  <a:lnTo>
                    <a:pt x="1390" y="965"/>
                  </a:lnTo>
                  <a:lnTo>
                    <a:pt x="1392" y="1016"/>
                  </a:lnTo>
                  <a:lnTo>
                    <a:pt x="1401" y="1063"/>
                  </a:lnTo>
                  <a:lnTo>
                    <a:pt x="1414" y="1108"/>
                  </a:lnTo>
                  <a:lnTo>
                    <a:pt x="1434" y="1151"/>
                  </a:lnTo>
                  <a:lnTo>
                    <a:pt x="1454" y="1181"/>
                  </a:lnTo>
                  <a:lnTo>
                    <a:pt x="1477" y="1210"/>
                  </a:lnTo>
                  <a:lnTo>
                    <a:pt x="1502" y="1236"/>
                  </a:lnTo>
                  <a:lnTo>
                    <a:pt x="1531" y="1259"/>
                  </a:lnTo>
                  <a:lnTo>
                    <a:pt x="1562" y="1279"/>
                  </a:lnTo>
                  <a:lnTo>
                    <a:pt x="1614" y="1306"/>
                  </a:lnTo>
                  <a:lnTo>
                    <a:pt x="1666" y="1325"/>
                  </a:lnTo>
                  <a:lnTo>
                    <a:pt x="1719" y="1343"/>
                  </a:lnTo>
                  <a:lnTo>
                    <a:pt x="1773" y="1357"/>
                  </a:lnTo>
                  <a:lnTo>
                    <a:pt x="1829" y="1370"/>
                  </a:lnTo>
                  <a:lnTo>
                    <a:pt x="1862" y="1379"/>
                  </a:lnTo>
                  <a:lnTo>
                    <a:pt x="1896" y="1388"/>
                  </a:lnTo>
                  <a:lnTo>
                    <a:pt x="1929" y="1400"/>
                  </a:lnTo>
                  <a:lnTo>
                    <a:pt x="1960" y="1414"/>
                  </a:lnTo>
                  <a:lnTo>
                    <a:pt x="1990" y="1431"/>
                  </a:lnTo>
                  <a:lnTo>
                    <a:pt x="2016" y="1451"/>
                  </a:lnTo>
                  <a:lnTo>
                    <a:pt x="2040" y="1475"/>
                  </a:lnTo>
                  <a:lnTo>
                    <a:pt x="2055" y="1496"/>
                  </a:lnTo>
                  <a:lnTo>
                    <a:pt x="2066" y="1520"/>
                  </a:lnTo>
                  <a:lnTo>
                    <a:pt x="2074" y="1547"/>
                  </a:lnTo>
                  <a:lnTo>
                    <a:pt x="2079" y="1577"/>
                  </a:lnTo>
                  <a:lnTo>
                    <a:pt x="2081" y="1609"/>
                  </a:lnTo>
                  <a:lnTo>
                    <a:pt x="2079" y="1647"/>
                  </a:lnTo>
                  <a:lnTo>
                    <a:pt x="2071" y="1683"/>
                  </a:lnTo>
                  <a:lnTo>
                    <a:pt x="2060" y="1716"/>
                  </a:lnTo>
                  <a:lnTo>
                    <a:pt x="2044" y="1747"/>
                  </a:lnTo>
                  <a:lnTo>
                    <a:pt x="2023" y="1775"/>
                  </a:lnTo>
                  <a:lnTo>
                    <a:pt x="1999" y="1799"/>
                  </a:lnTo>
                  <a:lnTo>
                    <a:pt x="1971" y="1818"/>
                  </a:lnTo>
                  <a:lnTo>
                    <a:pt x="1941" y="1834"/>
                  </a:lnTo>
                  <a:lnTo>
                    <a:pt x="1909" y="1846"/>
                  </a:lnTo>
                  <a:lnTo>
                    <a:pt x="1874" y="1854"/>
                  </a:lnTo>
                  <a:lnTo>
                    <a:pt x="1853" y="1856"/>
                  </a:lnTo>
                  <a:lnTo>
                    <a:pt x="1832" y="1857"/>
                  </a:lnTo>
                  <a:lnTo>
                    <a:pt x="1797" y="1855"/>
                  </a:lnTo>
                  <a:lnTo>
                    <a:pt x="1763" y="1848"/>
                  </a:lnTo>
                  <a:lnTo>
                    <a:pt x="1731" y="1838"/>
                  </a:lnTo>
                  <a:lnTo>
                    <a:pt x="1700" y="1824"/>
                  </a:lnTo>
                  <a:lnTo>
                    <a:pt x="1673" y="1806"/>
                  </a:lnTo>
                  <a:lnTo>
                    <a:pt x="1648" y="1784"/>
                  </a:lnTo>
                  <a:lnTo>
                    <a:pt x="1626" y="1760"/>
                  </a:lnTo>
                  <a:lnTo>
                    <a:pt x="1611" y="1738"/>
                  </a:lnTo>
                  <a:lnTo>
                    <a:pt x="1597" y="1712"/>
                  </a:lnTo>
                  <a:lnTo>
                    <a:pt x="1586" y="1682"/>
                  </a:lnTo>
                  <a:lnTo>
                    <a:pt x="1575" y="1647"/>
                  </a:lnTo>
                  <a:lnTo>
                    <a:pt x="1568" y="1627"/>
                  </a:lnTo>
                  <a:lnTo>
                    <a:pt x="1557" y="1612"/>
                  </a:lnTo>
                  <a:lnTo>
                    <a:pt x="1541" y="1599"/>
                  </a:lnTo>
                  <a:lnTo>
                    <a:pt x="1524" y="1590"/>
                  </a:lnTo>
                  <a:lnTo>
                    <a:pt x="1504" y="1586"/>
                  </a:lnTo>
                  <a:lnTo>
                    <a:pt x="1483" y="1587"/>
                  </a:lnTo>
                  <a:lnTo>
                    <a:pt x="1438" y="1594"/>
                  </a:lnTo>
                  <a:lnTo>
                    <a:pt x="1418" y="1601"/>
                  </a:lnTo>
                  <a:lnTo>
                    <a:pt x="1399" y="1613"/>
                  </a:lnTo>
                  <a:lnTo>
                    <a:pt x="1386" y="1630"/>
                  </a:lnTo>
                  <a:lnTo>
                    <a:pt x="1376" y="1648"/>
                  </a:lnTo>
                  <a:lnTo>
                    <a:pt x="1372" y="1669"/>
                  </a:lnTo>
                  <a:lnTo>
                    <a:pt x="1373" y="1691"/>
                  </a:lnTo>
                  <a:lnTo>
                    <a:pt x="1384" y="1731"/>
                  </a:lnTo>
                  <a:lnTo>
                    <a:pt x="1396" y="1767"/>
                  </a:lnTo>
                  <a:lnTo>
                    <a:pt x="1411" y="1802"/>
                  </a:lnTo>
                  <a:lnTo>
                    <a:pt x="1430" y="1834"/>
                  </a:lnTo>
                  <a:lnTo>
                    <a:pt x="1454" y="1869"/>
                  </a:lnTo>
                  <a:lnTo>
                    <a:pt x="1480" y="1900"/>
                  </a:lnTo>
                  <a:lnTo>
                    <a:pt x="1509" y="1927"/>
                  </a:lnTo>
                  <a:lnTo>
                    <a:pt x="1538" y="1950"/>
                  </a:lnTo>
                  <a:lnTo>
                    <a:pt x="1570" y="1969"/>
                  </a:lnTo>
                  <a:lnTo>
                    <a:pt x="1617" y="1990"/>
                  </a:lnTo>
                  <a:lnTo>
                    <a:pt x="1668" y="2007"/>
                  </a:lnTo>
                  <a:lnTo>
                    <a:pt x="1720" y="2019"/>
                  </a:lnTo>
                  <a:lnTo>
                    <a:pt x="1720" y="2071"/>
                  </a:lnTo>
                  <a:lnTo>
                    <a:pt x="1723" y="2093"/>
                  </a:lnTo>
                  <a:lnTo>
                    <a:pt x="1731" y="2112"/>
                  </a:lnTo>
                  <a:lnTo>
                    <a:pt x="1744" y="2128"/>
                  </a:lnTo>
                  <a:lnTo>
                    <a:pt x="1761" y="2141"/>
                  </a:lnTo>
                  <a:lnTo>
                    <a:pt x="1780" y="2149"/>
                  </a:lnTo>
                  <a:lnTo>
                    <a:pt x="1801" y="2152"/>
                  </a:lnTo>
                  <a:lnTo>
                    <a:pt x="1846" y="2152"/>
                  </a:lnTo>
                  <a:lnTo>
                    <a:pt x="1867" y="2149"/>
                  </a:lnTo>
                  <a:lnTo>
                    <a:pt x="1887" y="2141"/>
                  </a:lnTo>
                  <a:lnTo>
                    <a:pt x="1903" y="2128"/>
                  </a:lnTo>
                  <a:lnTo>
                    <a:pt x="1915" y="2112"/>
                  </a:lnTo>
                  <a:lnTo>
                    <a:pt x="1924" y="2093"/>
                  </a:lnTo>
                  <a:lnTo>
                    <a:pt x="1927" y="2071"/>
                  </a:lnTo>
                  <a:lnTo>
                    <a:pt x="1927" y="2022"/>
                  </a:lnTo>
                  <a:lnTo>
                    <a:pt x="1975" y="2011"/>
                  </a:lnTo>
                  <a:lnTo>
                    <a:pt x="2020" y="1996"/>
                  </a:lnTo>
                  <a:lnTo>
                    <a:pt x="2061" y="1977"/>
                  </a:lnTo>
                  <a:lnTo>
                    <a:pt x="2101" y="1954"/>
                  </a:lnTo>
                  <a:lnTo>
                    <a:pt x="2137" y="1927"/>
                  </a:lnTo>
                  <a:lnTo>
                    <a:pt x="2170" y="1896"/>
                  </a:lnTo>
                  <a:lnTo>
                    <a:pt x="2200" y="1861"/>
                  </a:lnTo>
                  <a:lnTo>
                    <a:pt x="2226" y="1823"/>
                  </a:lnTo>
                  <a:lnTo>
                    <a:pt x="2246" y="1782"/>
                  </a:lnTo>
                  <a:lnTo>
                    <a:pt x="2263" y="1740"/>
                  </a:lnTo>
                  <a:lnTo>
                    <a:pt x="2275" y="1695"/>
                  </a:lnTo>
                  <a:lnTo>
                    <a:pt x="2282" y="1647"/>
                  </a:lnTo>
                  <a:lnTo>
                    <a:pt x="2284" y="1598"/>
                  </a:lnTo>
                  <a:lnTo>
                    <a:pt x="2280" y="1545"/>
                  </a:lnTo>
                  <a:lnTo>
                    <a:pt x="2272" y="1494"/>
                  </a:lnTo>
                  <a:lnTo>
                    <a:pt x="2256" y="1446"/>
                  </a:lnTo>
                  <a:lnTo>
                    <a:pt x="2241" y="1412"/>
                  </a:lnTo>
                  <a:lnTo>
                    <a:pt x="2222" y="1381"/>
                  </a:lnTo>
                  <a:lnTo>
                    <a:pt x="2201" y="1352"/>
                  </a:lnTo>
                  <a:lnTo>
                    <a:pt x="2177" y="1325"/>
                  </a:lnTo>
                  <a:lnTo>
                    <a:pt x="2150" y="1301"/>
                  </a:lnTo>
                  <a:lnTo>
                    <a:pt x="2119" y="1278"/>
                  </a:lnTo>
                  <a:lnTo>
                    <a:pt x="2085" y="1257"/>
                  </a:lnTo>
                  <a:lnTo>
                    <a:pt x="2047" y="1239"/>
                  </a:lnTo>
                  <a:lnTo>
                    <a:pt x="2009" y="1224"/>
                  </a:lnTo>
                  <a:lnTo>
                    <a:pt x="1968" y="1212"/>
                  </a:lnTo>
                  <a:lnTo>
                    <a:pt x="1926" y="1202"/>
                  </a:lnTo>
                  <a:lnTo>
                    <a:pt x="1885" y="1195"/>
                  </a:lnTo>
                  <a:lnTo>
                    <a:pt x="1848" y="1187"/>
                  </a:lnTo>
                  <a:lnTo>
                    <a:pt x="1813" y="1179"/>
                  </a:lnTo>
                  <a:lnTo>
                    <a:pt x="1778" y="1169"/>
                  </a:lnTo>
                  <a:lnTo>
                    <a:pt x="1744" y="1158"/>
                  </a:lnTo>
                  <a:lnTo>
                    <a:pt x="1713" y="1144"/>
                  </a:lnTo>
                  <a:lnTo>
                    <a:pt x="1683" y="1128"/>
                  </a:lnTo>
                  <a:lnTo>
                    <a:pt x="1656" y="1108"/>
                  </a:lnTo>
                  <a:lnTo>
                    <a:pt x="1631" y="1083"/>
                  </a:lnTo>
                  <a:lnTo>
                    <a:pt x="1616" y="1061"/>
                  </a:lnTo>
                  <a:lnTo>
                    <a:pt x="1604" y="1036"/>
                  </a:lnTo>
                  <a:lnTo>
                    <a:pt x="1595" y="1011"/>
                  </a:lnTo>
                  <a:lnTo>
                    <a:pt x="1590" y="983"/>
                  </a:lnTo>
                  <a:lnTo>
                    <a:pt x="1588" y="953"/>
                  </a:lnTo>
                  <a:lnTo>
                    <a:pt x="1590" y="922"/>
                  </a:lnTo>
                  <a:lnTo>
                    <a:pt x="1596" y="893"/>
                  </a:lnTo>
                  <a:lnTo>
                    <a:pt x="1606" y="865"/>
                  </a:lnTo>
                  <a:lnTo>
                    <a:pt x="1620" y="840"/>
                  </a:lnTo>
                  <a:lnTo>
                    <a:pt x="1639" y="816"/>
                  </a:lnTo>
                  <a:lnTo>
                    <a:pt x="1662" y="794"/>
                  </a:lnTo>
                  <a:lnTo>
                    <a:pt x="1689" y="775"/>
                  </a:lnTo>
                  <a:lnTo>
                    <a:pt x="1719" y="761"/>
                  </a:lnTo>
                  <a:lnTo>
                    <a:pt x="1752" y="750"/>
                  </a:lnTo>
                  <a:lnTo>
                    <a:pt x="1786" y="743"/>
                  </a:lnTo>
                  <a:lnTo>
                    <a:pt x="1822" y="741"/>
                  </a:lnTo>
                  <a:lnTo>
                    <a:pt x="1855" y="742"/>
                  </a:lnTo>
                  <a:lnTo>
                    <a:pt x="1887" y="749"/>
                  </a:lnTo>
                  <a:lnTo>
                    <a:pt x="1916" y="759"/>
                  </a:lnTo>
                  <a:lnTo>
                    <a:pt x="1944" y="772"/>
                  </a:lnTo>
                  <a:lnTo>
                    <a:pt x="1968" y="788"/>
                  </a:lnTo>
                  <a:lnTo>
                    <a:pt x="1990" y="809"/>
                  </a:lnTo>
                  <a:lnTo>
                    <a:pt x="2005" y="830"/>
                  </a:lnTo>
                  <a:lnTo>
                    <a:pt x="2020" y="855"/>
                  </a:lnTo>
                  <a:lnTo>
                    <a:pt x="2030" y="884"/>
                  </a:lnTo>
                  <a:lnTo>
                    <a:pt x="2039" y="901"/>
                  </a:lnTo>
                  <a:lnTo>
                    <a:pt x="2050" y="916"/>
                  </a:lnTo>
                  <a:lnTo>
                    <a:pt x="2066" y="927"/>
                  </a:lnTo>
                  <a:lnTo>
                    <a:pt x="2082" y="934"/>
                  </a:lnTo>
                  <a:lnTo>
                    <a:pt x="2101" y="939"/>
                  </a:lnTo>
                  <a:lnTo>
                    <a:pt x="2119" y="938"/>
                  </a:lnTo>
                  <a:lnTo>
                    <a:pt x="2163" y="932"/>
                  </a:lnTo>
                  <a:lnTo>
                    <a:pt x="2183" y="925"/>
                  </a:lnTo>
                  <a:lnTo>
                    <a:pt x="2200" y="916"/>
                  </a:lnTo>
                  <a:lnTo>
                    <a:pt x="2215" y="901"/>
                  </a:lnTo>
                  <a:lnTo>
                    <a:pt x="2226" y="884"/>
                  </a:lnTo>
                  <a:lnTo>
                    <a:pt x="2231" y="865"/>
                  </a:lnTo>
                  <a:lnTo>
                    <a:pt x="2232" y="844"/>
                  </a:lnTo>
                  <a:lnTo>
                    <a:pt x="2228" y="824"/>
                  </a:lnTo>
                  <a:lnTo>
                    <a:pt x="2212" y="786"/>
                  </a:lnTo>
                  <a:lnTo>
                    <a:pt x="2193" y="751"/>
                  </a:lnTo>
                  <a:lnTo>
                    <a:pt x="2170" y="718"/>
                  </a:lnTo>
                  <a:lnTo>
                    <a:pt x="2143" y="688"/>
                  </a:lnTo>
                  <a:lnTo>
                    <a:pt x="2115" y="661"/>
                  </a:lnTo>
                  <a:lnTo>
                    <a:pt x="2083" y="638"/>
                  </a:lnTo>
                  <a:lnTo>
                    <a:pt x="2048" y="618"/>
                  </a:lnTo>
                  <a:lnTo>
                    <a:pt x="2011" y="600"/>
                  </a:lnTo>
                  <a:lnTo>
                    <a:pt x="1970" y="587"/>
                  </a:lnTo>
                  <a:lnTo>
                    <a:pt x="1927" y="577"/>
                  </a:lnTo>
                  <a:lnTo>
                    <a:pt x="1927" y="509"/>
                  </a:lnTo>
                  <a:lnTo>
                    <a:pt x="1924" y="488"/>
                  </a:lnTo>
                  <a:lnTo>
                    <a:pt x="1916" y="469"/>
                  </a:lnTo>
                  <a:lnTo>
                    <a:pt x="1903" y="452"/>
                  </a:lnTo>
                  <a:lnTo>
                    <a:pt x="1887" y="439"/>
                  </a:lnTo>
                  <a:lnTo>
                    <a:pt x="1867" y="431"/>
                  </a:lnTo>
                  <a:lnTo>
                    <a:pt x="1846" y="428"/>
                  </a:lnTo>
                  <a:lnTo>
                    <a:pt x="1801" y="428"/>
                  </a:lnTo>
                  <a:close/>
                  <a:moveTo>
                    <a:pt x="1321" y="0"/>
                  </a:moveTo>
                  <a:lnTo>
                    <a:pt x="2292" y="0"/>
                  </a:lnTo>
                  <a:lnTo>
                    <a:pt x="2380" y="59"/>
                  </a:lnTo>
                  <a:lnTo>
                    <a:pt x="2467" y="126"/>
                  </a:lnTo>
                  <a:lnTo>
                    <a:pt x="2553" y="199"/>
                  </a:lnTo>
                  <a:lnTo>
                    <a:pt x="2638" y="279"/>
                  </a:lnTo>
                  <a:lnTo>
                    <a:pt x="2720" y="363"/>
                  </a:lnTo>
                  <a:lnTo>
                    <a:pt x="2801" y="452"/>
                  </a:lnTo>
                  <a:lnTo>
                    <a:pt x="2880" y="547"/>
                  </a:lnTo>
                  <a:lnTo>
                    <a:pt x="2957" y="643"/>
                  </a:lnTo>
                  <a:lnTo>
                    <a:pt x="3031" y="744"/>
                  </a:lnTo>
                  <a:lnTo>
                    <a:pt x="3103" y="848"/>
                  </a:lnTo>
                  <a:lnTo>
                    <a:pt x="3171" y="952"/>
                  </a:lnTo>
                  <a:lnTo>
                    <a:pt x="3235" y="1059"/>
                  </a:lnTo>
                  <a:lnTo>
                    <a:pt x="3296" y="1167"/>
                  </a:lnTo>
                  <a:lnTo>
                    <a:pt x="3354" y="1275"/>
                  </a:lnTo>
                  <a:lnTo>
                    <a:pt x="3406" y="1382"/>
                  </a:lnTo>
                  <a:lnTo>
                    <a:pt x="3455" y="1490"/>
                  </a:lnTo>
                  <a:lnTo>
                    <a:pt x="3494" y="1588"/>
                  </a:lnTo>
                  <a:lnTo>
                    <a:pt x="3526" y="1684"/>
                  </a:lnTo>
                  <a:lnTo>
                    <a:pt x="3552" y="1780"/>
                  </a:lnTo>
                  <a:lnTo>
                    <a:pt x="3573" y="1873"/>
                  </a:lnTo>
                  <a:lnTo>
                    <a:pt x="3589" y="1965"/>
                  </a:lnTo>
                  <a:lnTo>
                    <a:pt x="3600" y="2052"/>
                  </a:lnTo>
                  <a:lnTo>
                    <a:pt x="3608" y="2136"/>
                  </a:lnTo>
                  <a:lnTo>
                    <a:pt x="3613" y="2215"/>
                  </a:lnTo>
                  <a:lnTo>
                    <a:pt x="3614" y="2289"/>
                  </a:lnTo>
                  <a:lnTo>
                    <a:pt x="3611" y="2335"/>
                  </a:lnTo>
                  <a:lnTo>
                    <a:pt x="3603" y="2378"/>
                  </a:lnTo>
                  <a:lnTo>
                    <a:pt x="3588" y="2419"/>
                  </a:lnTo>
                  <a:lnTo>
                    <a:pt x="3569" y="2458"/>
                  </a:lnTo>
                  <a:lnTo>
                    <a:pt x="3545" y="2493"/>
                  </a:lnTo>
                  <a:lnTo>
                    <a:pt x="3517" y="2525"/>
                  </a:lnTo>
                  <a:lnTo>
                    <a:pt x="3484" y="2553"/>
                  </a:lnTo>
                  <a:lnTo>
                    <a:pt x="3449" y="2577"/>
                  </a:lnTo>
                  <a:lnTo>
                    <a:pt x="3411" y="2596"/>
                  </a:lnTo>
                  <a:lnTo>
                    <a:pt x="3369" y="2610"/>
                  </a:lnTo>
                  <a:lnTo>
                    <a:pt x="3326" y="2619"/>
                  </a:lnTo>
                  <a:lnTo>
                    <a:pt x="3280" y="2623"/>
                  </a:lnTo>
                  <a:lnTo>
                    <a:pt x="333" y="2623"/>
                  </a:lnTo>
                  <a:lnTo>
                    <a:pt x="288" y="2619"/>
                  </a:lnTo>
                  <a:lnTo>
                    <a:pt x="244" y="2610"/>
                  </a:lnTo>
                  <a:lnTo>
                    <a:pt x="204" y="2596"/>
                  </a:lnTo>
                  <a:lnTo>
                    <a:pt x="164" y="2577"/>
                  </a:lnTo>
                  <a:lnTo>
                    <a:pt x="129" y="2553"/>
                  </a:lnTo>
                  <a:lnTo>
                    <a:pt x="98" y="2525"/>
                  </a:lnTo>
                  <a:lnTo>
                    <a:pt x="69" y="2493"/>
                  </a:lnTo>
                  <a:lnTo>
                    <a:pt x="45" y="2458"/>
                  </a:lnTo>
                  <a:lnTo>
                    <a:pt x="26" y="2419"/>
                  </a:lnTo>
                  <a:lnTo>
                    <a:pt x="12" y="2378"/>
                  </a:lnTo>
                  <a:lnTo>
                    <a:pt x="3" y="2335"/>
                  </a:lnTo>
                  <a:lnTo>
                    <a:pt x="0" y="2289"/>
                  </a:lnTo>
                  <a:lnTo>
                    <a:pt x="1" y="2215"/>
                  </a:lnTo>
                  <a:lnTo>
                    <a:pt x="5" y="2136"/>
                  </a:lnTo>
                  <a:lnTo>
                    <a:pt x="13" y="2052"/>
                  </a:lnTo>
                  <a:lnTo>
                    <a:pt x="25" y="1965"/>
                  </a:lnTo>
                  <a:lnTo>
                    <a:pt x="41" y="1873"/>
                  </a:lnTo>
                  <a:lnTo>
                    <a:pt x="61" y="1780"/>
                  </a:lnTo>
                  <a:lnTo>
                    <a:pt x="88" y="1684"/>
                  </a:lnTo>
                  <a:lnTo>
                    <a:pt x="121" y="1588"/>
                  </a:lnTo>
                  <a:lnTo>
                    <a:pt x="159" y="1490"/>
                  </a:lnTo>
                  <a:lnTo>
                    <a:pt x="208" y="1382"/>
                  </a:lnTo>
                  <a:lnTo>
                    <a:pt x="261" y="1275"/>
                  </a:lnTo>
                  <a:lnTo>
                    <a:pt x="318" y="1167"/>
                  </a:lnTo>
                  <a:lnTo>
                    <a:pt x="379" y="1059"/>
                  </a:lnTo>
                  <a:lnTo>
                    <a:pt x="444" y="952"/>
                  </a:lnTo>
                  <a:lnTo>
                    <a:pt x="512" y="848"/>
                  </a:lnTo>
                  <a:lnTo>
                    <a:pt x="583" y="744"/>
                  </a:lnTo>
                  <a:lnTo>
                    <a:pt x="657" y="643"/>
                  </a:lnTo>
                  <a:lnTo>
                    <a:pt x="733" y="547"/>
                  </a:lnTo>
                  <a:lnTo>
                    <a:pt x="812" y="452"/>
                  </a:lnTo>
                  <a:lnTo>
                    <a:pt x="894" y="363"/>
                  </a:lnTo>
                  <a:lnTo>
                    <a:pt x="977" y="279"/>
                  </a:lnTo>
                  <a:lnTo>
                    <a:pt x="1061" y="199"/>
                  </a:lnTo>
                  <a:lnTo>
                    <a:pt x="1147" y="126"/>
                  </a:lnTo>
                  <a:lnTo>
                    <a:pt x="1233" y="59"/>
                  </a:lnTo>
                  <a:lnTo>
                    <a:pt x="1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48" name="Freeform 51">
              <a:extLst>
                <a:ext uri="{FF2B5EF4-FFF2-40B4-BE49-F238E27FC236}">
                  <a16:creationId xmlns:a16="http://schemas.microsoft.com/office/drawing/2014/main" id="{2212F1BC-B595-4BEC-9460-0030907D0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4732338"/>
              <a:ext cx="276225" cy="115887"/>
            </a:xfrm>
            <a:custGeom>
              <a:avLst/>
              <a:gdLst>
                <a:gd name="T0" fmla="*/ 780 w 1563"/>
                <a:gd name="T1" fmla="*/ 0 h 657"/>
                <a:gd name="T2" fmla="*/ 782 w 1563"/>
                <a:gd name="T3" fmla="*/ 0 h 657"/>
                <a:gd name="T4" fmla="*/ 1417 w 1563"/>
                <a:gd name="T5" fmla="*/ 2 h 657"/>
                <a:gd name="T6" fmla="*/ 1448 w 1563"/>
                <a:gd name="T7" fmla="*/ 6 h 657"/>
                <a:gd name="T8" fmla="*/ 1475 w 1563"/>
                <a:gd name="T9" fmla="*/ 15 h 657"/>
                <a:gd name="T10" fmla="*/ 1501 w 1563"/>
                <a:gd name="T11" fmla="*/ 28 h 657"/>
                <a:gd name="T12" fmla="*/ 1521 w 1563"/>
                <a:gd name="T13" fmla="*/ 46 h 657"/>
                <a:gd name="T14" fmla="*/ 1539 w 1563"/>
                <a:gd name="T15" fmla="*/ 67 h 657"/>
                <a:gd name="T16" fmla="*/ 1551 w 1563"/>
                <a:gd name="T17" fmla="*/ 91 h 657"/>
                <a:gd name="T18" fmla="*/ 1560 w 1563"/>
                <a:gd name="T19" fmla="*/ 118 h 657"/>
                <a:gd name="T20" fmla="*/ 1563 w 1563"/>
                <a:gd name="T21" fmla="*/ 145 h 657"/>
                <a:gd name="T22" fmla="*/ 1561 w 1563"/>
                <a:gd name="T23" fmla="*/ 174 h 657"/>
                <a:gd name="T24" fmla="*/ 1552 w 1563"/>
                <a:gd name="T25" fmla="*/ 202 h 657"/>
                <a:gd name="T26" fmla="*/ 1538 w 1563"/>
                <a:gd name="T27" fmla="*/ 229 h 657"/>
                <a:gd name="T28" fmla="*/ 1254 w 1563"/>
                <a:gd name="T29" fmla="*/ 657 h 657"/>
                <a:gd name="T30" fmla="*/ 310 w 1563"/>
                <a:gd name="T31" fmla="*/ 657 h 657"/>
                <a:gd name="T32" fmla="*/ 25 w 1563"/>
                <a:gd name="T33" fmla="*/ 229 h 657"/>
                <a:gd name="T34" fmla="*/ 11 w 1563"/>
                <a:gd name="T35" fmla="*/ 202 h 657"/>
                <a:gd name="T36" fmla="*/ 2 w 1563"/>
                <a:gd name="T37" fmla="*/ 174 h 657"/>
                <a:gd name="T38" fmla="*/ 0 w 1563"/>
                <a:gd name="T39" fmla="*/ 145 h 657"/>
                <a:gd name="T40" fmla="*/ 3 w 1563"/>
                <a:gd name="T41" fmla="*/ 118 h 657"/>
                <a:gd name="T42" fmla="*/ 12 w 1563"/>
                <a:gd name="T43" fmla="*/ 91 h 657"/>
                <a:gd name="T44" fmla="*/ 25 w 1563"/>
                <a:gd name="T45" fmla="*/ 67 h 657"/>
                <a:gd name="T46" fmla="*/ 41 w 1563"/>
                <a:gd name="T47" fmla="*/ 46 h 657"/>
                <a:gd name="T48" fmla="*/ 63 w 1563"/>
                <a:gd name="T49" fmla="*/ 28 h 657"/>
                <a:gd name="T50" fmla="*/ 87 w 1563"/>
                <a:gd name="T51" fmla="*/ 15 h 657"/>
                <a:gd name="T52" fmla="*/ 115 w 1563"/>
                <a:gd name="T53" fmla="*/ 6 h 657"/>
                <a:gd name="T54" fmla="*/ 145 w 1563"/>
                <a:gd name="T55" fmla="*/ 2 h 657"/>
                <a:gd name="T56" fmla="*/ 780 w 1563"/>
                <a:gd name="T57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63" h="657">
                  <a:moveTo>
                    <a:pt x="780" y="0"/>
                  </a:moveTo>
                  <a:lnTo>
                    <a:pt x="782" y="0"/>
                  </a:lnTo>
                  <a:lnTo>
                    <a:pt x="1417" y="2"/>
                  </a:lnTo>
                  <a:lnTo>
                    <a:pt x="1448" y="6"/>
                  </a:lnTo>
                  <a:lnTo>
                    <a:pt x="1475" y="15"/>
                  </a:lnTo>
                  <a:lnTo>
                    <a:pt x="1501" y="28"/>
                  </a:lnTo>
                  <a:lnTo>
                    <a:pt x="1521" y="46"/>
                  </a:lnTo>
                  <a:lnTo>
                    <a:pt x="1539" y="67"/>
                  </a:lnTo>
                  <a:lnTo>
                    <a:pt x="1551" y="91"/>
                  </a:lnTo>
                  <a:lnTo>
                    <a:pt x="1560" y="118"/>
                  </a:lnTo>
                  <a:lnTo>
                    <a:pt x="1563" y="145"/>
                  </a:lnTo>
                  <a:lnTo>
                    <a:pt x="1561" y="174"/>
                  </a:lnTo>
                  <a:lnTo>
                    <a:pt x="1552" y="202"/>
                  </a:lnTo>
                  <a:lnTo>
                    <a:pt x="1538" y="229"/>
                  </a:lnTo>
                  <a:lnTo>
                    <a:pt x="1254" y="657"/>
                  </a:lnTo>
                  <a:lnTo>
                    <a:pt x="310" y="657"/>
                  </a:lnTo>
                  <a:lnTo>
                    <a:pt x="25" y="229"/>
                  </a:lnTo>
                  <a:lnTo>
                    <a:pt x="11" y="202"/>
                  </a:lnTo>
                  <a:lnTo>
                    <a:pt x="2" y="174"/>
                  </a:lnTo>
                  <a:lnTo>
                    <a:pt x="0" y="145"/>
                  </a:lnTo>
                  <a:lnTo>
                    <a:pt x="3" y="118"/>
                  </a:lnTo>
                  <a:lnTo>
                    <a:pt x="12" y="91"/>
                  </a:lnTo>
                  <a:lnTo>
                    <a:pt x="25" y="67"/>
                  </a:lnTo>
                  <a:lnTo>
                    <a:pt x="41" y="46"/>
                  </a:lnTo>
                  <a:lnTo>
                    <a:pt x="63" y="28"/>
                  </a:lnTo>
                  <a:lnTo>
                    <a:pt x="87" y="15"/>
                  </a:lnTo>
                  <a:lnTo>
                    <a:pt x="115" y="6"/>
                  </a:lnTo>
                  <a:lnTo>
                    <a:pt x="145" y="2"/>
                  </a:lnTo>
                  <a:lnTo>
                    <a:pt x="7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00E00B5-861A-405A-95C3-849103133FB5}"/>
              </a:ext>
            </a:extLst>
          </p:cNvPr>
          <p:cNvGrpSpPr/>
          <p:nvPr/>
        </p:nvGrpSpPr>
        <p:grpSpPr>
          <a:xfrm>
            <a:off x="5364534" y="3289225"/>
            <a:ext cx="284796" cy="277680"/>
            <a:chOff x="4276725" y="4691063"/>
            <a:chExt cx="347663" cy="349250"/>
          </a:xfrm>
          <a:solidFill>
            <a:schemeClr val="bg1"/>
          </a:solidFill>
        </p:grpSpPr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728DC293-3C32-47EB-8C19-75ED36C606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0225" y="4691063"/>
              <a:ext cx="284163" cy="161925"/>
            </a:xfrm>
            <a:custGeom>
              <a:avLst/>
              <a:gdLst>
                <a:gd name="T0" fmla="*/ 2252 w 2690"/>
                <a:gd name="T1" fmla="*/ 1266 h 1529"/>
                <a:gd name="T2" fmla="*/ 2362 w 2690"/>
                <a:gd name="T3" fmla="*/ 1202 h 1529"/>
                <a:gd name="T4" fmla="*/ 2182 w 2690"/>
                <a:gd name="T5" fmla="*/ 848 h 1529"/>
                <a:gd name="T6" fmla="*/ 2007 w 2690"/>
                <a:gd name="T7" fmla="*/ 1266 h 1529"/>
                <a:gd name="T8" fmla="*/ 2210 w 2690"/>
                <a:gd name="T9" fmla="*/ 889 h 1529"/>
                <a:gd name="T10" fmla="*/ 1945 w 2690"/>
                <a:gd name="T11" fmla="*/ 591 h 1529"/>
                <a:gd name="T12" fmla="*/ 1661 w 2690"/>
                <a:gd name="T13" fmla="*/ 1266 h 1529"/>
                <a:gd name="T14" fmla="*/ 1986 w 2690"/>
                <a:gd name="T15" fmla="*/ 628 h 1529"/>
                <a:gd name="T16" fmla="*/ 1657 w 2690"/>
                <a:gd name="T17" fmla="*/ 403 h 1529"/>
                <a:gd name="T18" fmla="*/ 1210 w 2690"/>
                <a:gd name="T19" fmla="*/ 1266 h 1529"/>
                <a:gd name="T20" fmla="*/ 1782 w 2690"/>
                <a:gd name="T21" fmla="*/ 471 h 1529"/>
                <a:gd name="T22" fmla="*/ 1657 w 2690"/>
                <a:gd name="T23" fmla="*/ 403 h 1529"/>
                <a:gd name="T24" fmla="*/ 574 w 2690"/>
                <a:gd name="T25" fmla="*/ 348 h 1529"/>
                <a:gd name="T26" fmla="*/ 445 w 2690"/>
                <a:gd name="T27" fmla="*/ 403 h 1529"/>
                <a:gd name="T28" fmla="*/ 478 w 2690"/>
                <a:gd name="T29" fmla="*/ 530 h 1529"/>
                <a:gd name="T30" fmla="*/ 1318 w 2690"/>
                <a:gd name="T31" fmla="*/ 289 h 1529"/>
                <a:gd name="T32" fmla="*/ 990 w 2690"/>
                <a:gd name="T33" fmla="*/ 1045 h 1529"/>
                <a:gd name="T34" fmla="*/ 1392 w 2690"/>
                <a:gd name="T35" fmla="*/ 305 h 1529"/>
                <a:gd name="T36" fmla="*/ 1052 w 2690"/>
                <a:gd name="T37" fmla="*/ 263 h 1529"/>
                <a:gd name="T38" fmla="*/ 906 w 2690"/>
                <a:gd name="T39" fmla="*/ 271 h 1529"/>
                <a:gd name="T40" fmla="*/ 737 w 2690"/>
                <a:gd name="T41" fmla="*/ 792 h 1529"/>
                <a:gd name="T42" fmla="*/ 1052 w 2690"/>
                <a:gd name="T43" fmla="*/ 263 h 1529"/>
                <a:gd name="T44" fmla="*/ 1146 w 2690"/>
                <a:gd name="T45" fmla="*/ 2 h 1529"/>
                <a:gd name="T46" fmla="*/ 1332 w 2690"/>
                <a:gd name="T47" fmla="*/ 23 h 1529"/>
                <a:gd name="T48" fmla="*/ 1512 w 2690"/>
                <a:gd name="T49" fmla="*/ 64 h 1529"/>
                <a:gd name="T50" fmla="*/ 1687 w 2690"/>
                <a:gd name="T51" fmla="*/ 126 h 1529"/>
                <a:gd name="T52" fmla="*/ 1853 w 2690"/>
                <a:gd name="T53" fmla="*/ 206 h 1529"/>
                <a:gd name="T54" fmla="*/ 2009 w 2690"/>
                <a:gd name="T55" fmla="*/ 304 h 1529"/>
                <a:gd name="T56" fmla="*/ 2155 w 2690"/>
                <a:gd name="T57" fmla="*/ 421 h 1529"/>
                <a:gd name="T58" fmla="*/ 2286 w 2690"/>
                <a:gd name="T59" fmla="*/ 554 h 1529"/>
                <a:gd name="T60" fmla="*/ 2400 w 2690"/>
                <a:gd name="T61" fmla="*/ 698 h 1529"/>
                <a:gd name="T62" fmla="*/ 2498 w 2690"/>
                <a:gd name="T63" fmla="*/ 855 h 1529"/>
                <a:gd name="T64" fmla="*/ 2577 w 2690"/>
                <a:gd name="T65" fmla="*/ 1023 h 1529"/>
                <a:gd name="T66" fmla="*/ 2637 w 2690"/>
                <a:gd name="T67" fmla="*/ 1197 h 1529"/>
                <a:gd name="T68" fmla="*/ 2677 w 2690"/>
                <a:gd name="T69" fmla="*/ 1380 h 1529"/>
                <a:gd name="T70" fmla="*/ 2689 w 2690"/>
                <a:gd name="T71" fmla="*/ 1488 h 1529"/>
                <a:gd name="T72" fmla="*/ 2677 w 2690"/>
                <a:gd name="T73" fmla="*/ 1513 h 1529"/>
                <a:gd name="T74" fmla="*/ 2653 w 2690"/>
                <a:gd name="T75" fmla="*/ 1527 h 1529"/>
                <a:gd name="T76" fmla="*/ 1123 w 2690"/>
                <a:gd name="T77" fmla="*/ 1529 h 1529"/>
                <a:gd name="T78" fmla="*/ 1097 w 2690"/>
                <a:gd name="T79" fmla="*/ 1523 h 1529"/>
                <a:gd name="T80" fmla="*/ 14 w 2690"/>
                <a:gd name="T81" fmla="*/ 440 h 1529"/>
                <a:gd name="T82" fmla="*/ 1 w 2690"/>
                <a:gd name="T83" fmla="*/ 416 h 1529"/>
                <a:gd name="T84" fmla="*/ 2 w 2690"/>
                <a:gd name="T85" fmla="*/ 388 h 1529"/>
                <a:gd name="T86" fmla="*/ 18 w 2690"/>
                <a:gd name="T87" fmla="*/ 365 h 1529"/>
                <a:gd name="T88" fmla="*/ 171 w 2690"/>
                <a:gd name="T89" fmla="*/ 256 h 1529"/>
                <a:gd name="T90" fmla="*/ 333 w 2690"/>
                <a:gd name="T91" fmla="*/ 166 h 1529"/>
                <a:gd name="T92" fmla="*/ 504 w 2690"/>
                <a:gd name="T93" fmla="*/ 94 h 1529"/>
                <a:gd name="T94" fmla="*/ 682 w 2690"/>
                <a:gd name="T95" fmla="*/ 42 h 1529"/>
                <a:gd name="T96" fmla="*/ 866 w 2690"/>
                <a:gd name="T97" fmla="*/ 10 h 1529"/>
                <a:gd name="T98" fmla="*/ 1052 w 2690"/>
                <a:gd name="T99" fmla="*/ 0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90" h="1529">
                  <a:moveTo>
                    <a:pt x="2339" y="1139"/>
                  </a:moveTo>
                  <a:lnTo>
                    <a:pt x="2252" y="1266"/>
                  </a:lnTo>
                  <a:lnTo>
                    <a:pt x="2382" y="1266"/>
                  </a:lnTo>
                  <a:lnTo>
                    <a:pt x="2362" y="1202"/>
                  </a:lnTo>
                  <a:lnTo>
                    <a:pt x="2339" y="1139"/>
                  </a:lnTo>
                  <a:close/>
                  <a:moveTo>
                    <a:pt x="2182" y="848"/>
                  </a:moveTo>
                  <a:lnTo>
                    <a:pt x="1904" y="1266"/>
                  </a:lnTo>
                  <a:lnTo>
                    <a:pt x="2007" y="1266"/>
                  </a:lnTo>
                  <a:lnTo>
                    <a:pt x="2236" y="931"/>
                  </a:lnTo>
                  <a:lnTo>
                    <a:pt x="2210" y="889"/>
                  </a:lnTo>
                  <a:lnTo>
                    <a:pt x="2182" y="848"/>
                  </a:lnTo>
                  <a:close/>
                  <a:moveTo>
                    <a:pt x="1945" y="591"/>
                  </a:moveTo>
                  <a:lnTo>
                    <a:pt x="1497" y="1266"/>
                  </a:lnTo>
                  <a:lnTo>
                    <a:pt x="1661" y="1266"/>
                  </a:lnTo>
                  <a:lnTo>
                    <a:pt x="2046" y="686"/>
                  </a:lnTo>
                  <a:lnTo>
                    <a:pt x="1986" y="628"/>
                  </a:lnTo>
                  <a:lnTo>
                    <a:pt x="1945" y="591"/>
                  </a:lnTo>
                  <a:close/>
                  <a:moveTo>
                    <a:pt x="1657" y="403"/>
                  </a:moveTo>
                  <a:lnTo>
                    <a:pt x="1135" y="1190"/>
                  </a:lnTo>
                  <a:lnTo>
                    <a:pt x="1210" y="1266"/>
                  </a:lnTo>
                  <a:lnTo>
                    <a:pt x="1255" y="1266"/>
                  </a:lnTo>
                  <a:lnTo>
                    <a:pt x="1782" y="471"/>
                  </a:lnTo>
                  <a:lnTo>
                    <a:pt x="1721" y="436"/>
                  </a:lnTo>
                  <a:lnTo>
                    <a:pt x="1657" y="403"/>
                  </a:lnTo>
                  <a:close/>
                  <a:moveTo>
                    <a:pt x="615" y="334"/>
                  </a:moveTo>
                  <a:lnTo>
                    <a:pt x="574" y="348"/>
                  </a:lnTo>
                  <a:lnTo>
                    <a:pt x="509" y="374"/>
                  </a:lnTo>
                  <a:lnTo>
                    <a:pt x="445" y="403"/>
                  </a:lnTo>
                  <a:lnTo>
                    <a:pt x="382" y="436"/>
                  </a:lnTo>
                  <a:lnTo>
                    <a:pt x="478" y="530"/>
                  </a:lnTo>
                  <a:lnTo>
                    <a:pt x="615" y="334"/>
                  </a:lnTo>
                  <a:close/>
                  <a:moveTo>
                    <a:pt x="1318" y="289"/>
                  </a:moveTo>
                  <a:lnTo>
                    <a:pt x="883" y="937"/>
                  </a:lnTo>
                  <a:lnTo>
                    <a:pt x="990" y="1045"/>
                  </a:lnTo>
                  <a:lnTo>
                    <a:pt x="1466" y="326"/>
                  </a:lnTo>
                  <a:lnTo>
                    <a:pt x="1392" y="305"/>
                  </a:lnTo>
                  <a:lnTo>
                    <a:pt x="1318" y="289"/>
                  </a:lnTo>
                  <a:close/>
                  <a:moveTo>
                    <a:pt x="1052" y="263"/>
                  </a:moveTo>
                  <a:lnTo>
                    <a:pt x="979" y="265"/>
                  </a:lnTo>
                  <a:lnTo>
                    <a:pt x="906" y="271"/>
                  </a:lnTo>
                  <a:lnTo>
                    <a:pt x="622" y="676"/>
                  </a:lnTo>
                  <a:lnTo>
                    <a:pt x="737" y="792"/>
                  </a:lnTo>
                  <a:lnTo>
                    <a:pt x="1091" y="264"/>
                  </a:lnTo>
                  <a:lnTo>
                    <a:pt x="1052" y="263"/>
                  </a:lnTo>
                  <a:close/>
                  <a:moveTo>
                    <a:pt x="1052" y="0"/>
                  </a:moveTo>
                  <a:lnTo>
                    <a:pt x="1146" y="2"/>
                  </a:lnTo>
                  <a:lnTo>
                    <a:pt x="1239" y="10"/>
                  </a:lnTo>
                  <a:lnTo>
                    <a:pt x="1332" y="23"/>
                  </a:lnTo>
                  <a:lnTo>
                    <a:pt x="1423" y="41"/>
                  </a:lnTo>
                  <a:lnTo>
                    <a:pt x="1512" y="64"/>
                  </a:lnTo>
                  <a:lnTo>
                    <a:pt x="1600" y="92"/>
                  </a:lnTo>
                  <a:lnTo>
                    <a:pt x="1687" y="126"/>
                  </a:lnTo>
                  <a:lnTo>
                    <a:pt x="1771" y="164"/>
                  </a:lnTo>
                  <a:lnTo>
                    <a:pt x="1853" y="206"/>
                  </a:lnTo>
                  <a:lnTo>
                    <a:pt x="1933" y="253"/>
                  </a:lnTo>
                  <a:lnTo>
                    <a:pt x="2009" y="304"/>
                  </a:lnTo>
                  <a:lnTo>
                    <a:pt x="2084" y="361"/>
                  </a:lnTo>
                  <a:lnTo>
                    <a:pt x="2155" y="421"/>
                  </a:lnTo>
                  <a:lnTo>
                    <a:pt x="2223" y="485"/>
                  </a:lnTo>
                  <a:lnTo>
                    <a:pt x="2286" y="554"/>
                  </a:lnTo>
                  <a:lnTo>
                    <a:pt x="2345" y="625"/>
                  </a:lnTo>
                  <a:lnTo>
                    <a:pt x="2400" y="698"/>
                  </a:lnTo>
                  <a:lnTo>
                    <a:pt x="2451" y="776"/>
                  </a:lnTo>
                  <a:lnTo>
                    <a:pt x="2498" y="855"/>
                  </a:lnTo>
                  <a:lnTo>
                    <a:pt x="2540" y="937"/>
                  </a:lnTo>
                  <a:lnTo>
                    <a:pt x="2577" y="1023"/>
                  </a:lnTo>
                  <a:lnTo>
                    <a:pt x="2609" y="1109"/>
                  </a:lnTo>
                  <a:lnTo>
                    <a:pt x="2637" y="1197"/>
                  </a:lnTo>
                  <a:lnTo>
                    <a:pt x="2659" y="1288"/>
                  </a:lnTo>
                  <a:lnTo>
                    <a:pt x="2677" y="1380"/>
                  </a:lnTo>
                  <a:lnTo>
                    <a:pt x="2690" y="1474"/>
                  </a:lnTo>
                  <a:lnTo>
                    <a:pt x="2689" y="1488"/>
                  </a:lnTo>
                  <a:lnTo>
                    <a:pt x="2685" y="1501"/>
                  </a:lnTo>
                  <a:lnTo>
                    <a:pt x="2677" y="1513"/>
                  </a:lnTo>
                  <a:lnTo>
                    <a:pt x="2666" y="1522"/>
                  </a:lnTo>
                  <a:lnTo>
                    <a:pt x="2653" y="1527"/>
                  </a:lnTo>
                  <a:lnTo>
                    <a:pt x="2640" y="1529"/>
                  </a:lnTo>
                  <a:lnTo>
                    <a:pt x="1123" y="1529"/>
                  </a:lnTo>
                  <a:lnTo>
                    <a:pt x="1110" y="1528"/>
                  </a:lnTo>
                  <a:lnTo>
                    <a:pt x="1097" y="1523"/>
                  </a:lnTo>
                  <a:lnTo>
                    <a:pt x="1087" y="1515"/>
                  </a:lnTo>
                  <a:lnTo>
                    <a:pt x="14" y="440"/>
                  </a:lnTo>
                  <a:lnTo>
                    <a:pt x="6" y="429"/>
                  </a:lnTo>
                  <a:lnTo>
                    <a:pt x="1" y="416"/>
                  </a:lnTo>
                  <a:lnTo>
                    <a:pt x="0" y="402"/>
                  </a:lnTo>
                  <a:lnTo>
                    <a:pt x="2" y="388"/>
                  </a:lnTo>
                  <a:lnTo>
                    <a:pt x="9" y="375"/>
                  </a:lnTo>
                  <a:lnTo>
                    <a:pt x="18" y="365"/>
                  </a:lnTo>
                  <a:lnTo>
                    <a:pt x="93" y="308"/>
                  </a:lnTo>
                  <a:lnTo>
                    <a:pt x="171" y="256"/>
                  </a:lnTo>
                  <a:lnTo>
                    <a:pt x="250" y="208"/>
                  </a:lnTo>
                  <a:lnTo>
                    <a:pt x="333" y="166"/>
                  </a:lnTo>
                  <a:lnTo>
                    <a:pt x="417" y="128"/>
                  </a:lnTo>
                  <a:lnTo>
                    <a:pt x="504" y="94"/>
                  </a:lnTo>
                  <a:lnTo>
                    <a:pt x="592" y="65"/>
                  </a:lnTo>
                  <a:lnTo>
                    <a:pt x="682" y="42"/>
                  </a:lnTo>
                  <a:lnTo>
                    <a:pt x="773" y="24"/>
                  </a:lnTo>
                  <a:lnTo>
                    <a:pt x="866" y="10"/>
                  </a:lnTo>
                  <a:lnTo>
                    <a:pt x="958" y="3"/>
                  </a:lnTo>
                  <a:lnTo>
                    <a:pt x="1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BE18B0A0-6097-4EDA-8F11-C4AEB26AE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6725" y="4754563"/>
              <a:ext cx="157163" cy="250825"/>
            </a:xfrm>
            <a:custGeom>
              <a:avLst/>
              <a:gdLst>
                <a:gd name="T0" fmla="*/ 403 w 1481"/>
                <a:gd name="T1" fmla="*/ 446 h 2369"/>
                <a:gd name="T2" fmla="*/ 348 w 1481"/>
                <a:gd name="T3" fmla="*/ 575 h 2369"/>
                <a:gd name="T4" fmla="*/ 301 w 1481"/>
                <a:gd name="T5" fmla="*/ 731 h 2369"/>
                <a:gd name="T6" fmla="*/ 273 w 1481"/>
                <a:gd name="T7" fmla="*/ 891 h 2369"/>
                <a:gd name="T8" fmla="*/ 263 w 1481"/>
                <a:gd name="T9" fmla="*/ 1053 h 2369"/>
                <a:gd name="T10" fmla="*/ 276 w 1481"/>
                <a:gd name="T11" fmla="*/ 1241 h 2369"/>
                <a:gd name="T12" fmla="*/ 312 w 1481"/>
                <a:gd name="T13" fmla="*/ 1423 h 2369"/>
                <a:gd name="T14" fmla="*/ 373 w 1481"/>
                <a:gd name="T15" fmla="*/ 1598 h 2369"/>
                <a:gd name="T16" fmla="*/ 448 w 1481"/>
                <a:gd name="T17" fmla="*/ 1748 h 2369"/>
                <a:gd name="T18" fmla="*/ 529 w 1481"/>
                <a:gd name="T19" fmla="*/ 1872 h 2369"/>
                <a:gd name="T20" fmla="*/ 624 w 1481"/>
                <a:gd name="T21" fmla="*/ 1988 h 2369"/>
                <a:gd name="T22" fmla="*/ 435 w 1481"/>
                <a:gd name="T23" fmla="*/ 383 h 2369"/>
                <a:gd name="T24" fmla="*/ 415 w 1481"/>
                <a:gd name="T25" fmla="*/ 1 h 2369"/>
                <a:gd name="T26" fmla="*/ 439 w 1481"/>
                <a:gd name="T27" fmla="*/ 15 h 2369"/>
                <a:gd name="T28" fmla="*/ 1475 w 1481"/>
                <a:gd name="T29" fmla="*/ 1054 h 2369"/>
                <a:gd name="T30" fmla="*/ 1481 w 1481"/>
                <a:gd name="T31" fmla="*/ 1081 h 2369"/>
                <a:gd name="T32" fmla="*/ 1474 w 1481"/>
                <a:gd name="T33" fmla="*/ 1106 h 2369"/>
                <a:gd name="T34" fmla="*/ 704 w 1481"/>
                <a:gd name="T35" fmla="*/ 2356 h 2369"/>
                <a:gd name="T36" fmla="*/ 679 w 1481"/>
                <a:gd name="T37" fmla="*/ 2368 h 2369"/>
                <a:gd name="T38" fmla="*/ 654 w 1481"/>
                <a:gd name="T39" fmla="*/ 2366 h 2369"/>
                <a:gd name="T40" fmla="*/ 564 w 1481"/>
                <a:gd name="T41" fmla="*/ 2298 h 2369"/>
                <a:gd name="T42" fmla="*/ 429 w 1481"/>
                <a:gd name="T43" fmla="*/ 2166 h 2369"/>
                <a:gd name="T44" fmla="*/ 311 w 1481"/>
                <a:gd name="T45" fmla="*/ 2020 h 2369"/>
                <a:gd name="T46" fmla="*/ 211 w 1481"/>
                <a:gd name="T47" fmla="*/ 1863 h 2369"/>
                <a:gd name="T48" fmla="*/ 128 w 1481"/>
                <a:gd name="T49" fmla="*/ 1696 h 2369"/>
                <a:gd name="T50" fmla="*/ 66 w 1481"/>
                <a:gd name="T51" fmla="*/ 1521 h 2369"/>
                <a:gd name="T52" fmla="*/ 24 w 1481"/>
                <a:gd name="T53" fmla="*/ 1338 h 2369"/>
                <a:gd name="T54" fmla="*/ 3 w 1481"/>
                <a:gd name="T55" fmla="*/ 1150 h 2369"/>
                <a:gd name="T56" fmla="*/ 3 w 1481"/>
                <a:gd name="T57" fmla="*/ 960 h 2369"/>
                <a:gd name="T58" fmla="*/ 24 w 1481"/>
                <a:gd name="T59" fmla="*/ 775 h 2369"/>
                <a:gd name="T60" fmla="*/ 66 w 1481"/>
                <a:gd name="T61" fmla="*/ 593 h 2369"/>
                <a:gd name="T62" fmla="*/ 127 w 1481"/>
                <a:gd name="T63" fmla="*/ 419 h 2369"/>
                <a:gd name="T64" fmla="*/ 209 w 1481"/>
                <a:gd name="T65" fmla="*/ 251 h 2369"/>
                <a:gd name="T66" fmla="*/ 308 w 1481"/>
                <a:gd name="T67" fmla="*/ 93 h 2369"/>
                <a:gd name="T68" fmla="*/ 374 w 1481"/>
                <a:gd name="T69" fmla="*/ 9 h 2369"/>
                <a:gd name="T70" fmla="*/ 401 w 1481"/>
                <a:gd name="T71" fmla="*/ 0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1" h="2369">
                  <a:moveTo>
                    <a:pt x="435" y="383"/>
                  </a:moveTo>
                  <a:lnTo>
                    <a:pt x="403" y="446"/>
                  </a:lnTo>
                  <a:lnTo>
                    <a:pt x="373" y="510"/>
                  </a:lnTo>
                  <a:lnTo>
                    <a:pt x="348" y="575"/>
                  </a:lnTo>
                  <a:lnTo>
                    <a:pt x="322" y="653"/>
                  </a:lnTo>
                  <a:lnTo>
                    <a:pt x="301" y="731"/>
                  </a:lnTo>
                  <a:lnTo>
                    <a:pt x="284" y="810"/>
                  </a:lnTo>
                  <a:lnTo>
                    <a:pt x="273" y="891"/>
                  </a:lnTo>
                  <a:lnTo>
                    <a:pt x="266" y="972"/>
                  </a:lnTo>
                  <a:lnTo>
                    <a:pt x="263" y="1053"/>
                  </a:lnTo>
                  <a:lnTo>
                    <a:pt x="266" y="1148"/>
                  </a:lnTo>
                  <a:lnTo>
                    <a:pt x="276" y="1241"/>
                  </a:lnTo>
                  <a:lnTo>
                    <a:pt x="291" y="1333"/>
                  </a:lnTo>
                  <a:lnTo>
                    <a:pt x="312" y="1423"/>
                  </a:lnTo>
                  <a:lnTo>
                    <a:pt x="340" y="1512"/>
                  </a:lnTo>
                  <a:lnTo>
                    <a:pt x="373" y="1598"/>
                  </a:lnTo>
                  <a:lnTo>
                    <a:pt x="413" y="1683"/>
                  </a:lnTo>
                  <a:lnTo>
                    <a:pt x="448" y="1748"/>
                  </a:lnTo>
                  <a:lnTo>
                    <a:pt x="487" y="1811"/>
                  </a:lnTo>
                  <a:lnTo>
                    <a:pt x="529" y="1872"/>
                  </a:lnTo>
                  <a:lnTo>
                    <a:pt x="574" y="1931"/>
                  </a:lnTo>
                  <a:lnTo>
                    <a:pt x="624" y="1988"/>
                  </a:lnTo>
                  <a:lnTo>
                    <a:pt x="1162" y="1111"/>
                  </a:lnTo>
                  <a:lnTo>
                    <a:pt x="435" y="383"/>
                  </a:lnTo>
                  <a:close/>
                  <a:moveTo>
                    <a:pt x="401" y="0"/>
                  </a:moveTo>
                  <a:lnTo>
                    <a:pt x="415" y="1"/>
                  </a:lnTo>
                  <a:lnTo>
                    <a:pt x="428" y="6"/>
                  </a:lnTo>
                  <a:lnTo>
                    <a:pt x="439" y="15"/>
                  </a:lnTo>
                  <a:lnTo>
                    <a:pt x="1466" y="1043"/>
                  </a:lnTo>
                  <a:lnTo>
                    <a:pt x="1475" y="1054"/>
                  </a:lnTo>
                  <a:lnTo>
                    <a:pt x="1480" y="1067"/>
                  </a:lnTo>
                  <a:lnTo>
                    <a:pt x="1481" y="1081"/>
                  </a:lnTo>
                  <a:lnTo>
                    <a:pt x="1479" y="1094"/>
                  </a:lnTo>
                  <a:lnTo>
                    <a:pt x="1474" y="1106"/>
                  </a:lnTo>
                  <a:lnTo>
                    <a:pt x="713" y="2345"/>
                  </a:lnTo>
                  <a:lnTo>
                    <a:pt x="704" y="2356"/>
                  </a:lnTo>
                  <a:lnTo>
                    <a:pt x="692" y="2364"/>
                  </a:lnTo>
                  <a:lnTo>
                    <a:pt x="679" y="2368"/>
                  </a:lnTo>
                  <a:lnTo>
                    <a:pt x="670" y="2369"/>
                  </a:lnTo>
                  <a:lnTo>
                    <a:pt x="654" y="2366"/>
                  </a:lnTo>
                  <a:lnTo>
                    <a:pt x="639" y="2359"/>
                  </a:lnTo>
                  <a:lnTo>
                    <a:pt x="564" y="2298"/>
                  </a:lnTo>
                  <a:lnTo>
                    <a:pt x="494" y="2234"/>
                  </a:lnTo>
                  <a:lnTo>
                    <a:pt x="429" y="2166"/>
                  </a:lnTo>
                  <a:lnTo>
                    <a:pt x="368" y="2094"/>
                  </a:lnTo>
                  <a:lnTo>
                    <a:pt x="311" y="2020"/>
                  </a:lnTo>
                  <a:lnTo>
                    <a:pt x="259" y="1944"/>
                  </a:lnTo>
                  <a:lnTo>
                    <a:pt x="211" y="1863"/>
                  </a:lnTo>
                  <a:lnTo>
                    <a:pt x="167" y="1781"/>
                  </a:lnTo>
                  <a:lnTo>
                    <a:pt x="128" y="1696"/>
                  </a:lnTo>
                  <a:lnTo>
                    <a:pt x="95" y="1610"/>
                  </a:lnTo>
                  <a:lnTo>
                    <a:pt x="66" y="1521"/>
                  </a:lnTo>
                  <a:lnTo>
                    <a:pt x="43" y="1430"/>
                  </a:lnTo>
                  <a:lnTo>
                    <a:pt x="24" y="1338"/>
                  </a:lnTo>
                  <a:lnTo>
                    <a:pt x="11" y="1244"/>
                  </a:lnTo>
                  <a:lnTo>
                    <a:pt x="3" y="1150"/>
                  </a:lnTo>
                  <a:lnTo>
                    <a:pt x="0" y="1053"/>
                  </a:lnTo>
                  <a:lnTo>
                    <a:pt x="3" y="960"/>
                  </a:lnTo>
                  <a:lnTo>
                    <a:pt x="11" y="867"/>
                  </a:lnTo>
                  <a:lnTo>
                    <a:pt x="24" y="775"/>
                  </a:lnTo>
                  <a:lnTo>
                    <a:pt x="42" y="684"/>
                  </a:lnTo>
                  <a:lnTo>
                    <a:pt x="66" y="593"/>
                  </a:lnTo>
                  <a:lnTo>
                    <a:pt x="94" y="505"/>
                  </a:lnTo>
                  <a:lnTo>
                    <a:pt x="127" y="419"/>
                  </a:lnTo>
                  <a:lnTo>
                    <a:pt x="165" y="333"/>
                  </a:lnTo>
                  <a:lnTo>
                    <a:pt x="209" y="251"/>
                  </a:lnTo>
                  <a:lnTo>
                    <a:pt x="256" y="170"/>
                  </a:lnTo>
                  <a:lnTo>
                    <a:pt x="308" y="93"/>
                  </a:lnTo>
                  <a:lnTo>
                    <a:pt x="364" y="19"/>
                  </a:lnTo>
                  <a:lnTo>
                    <a:pt x="374" y="9"/>
                  </a:lnTo>
                  <a:lnTo>
                    <a:pt x="387" y="3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52" name="Freeform 58">
              <a:extLst>
                <a:ext uri="{FF2B5EF4-FFF2-40B4-BE49-F238E27FC236}">
                  <a16:creationId xmlns:a16="http://schemas.microsoft.com/office/drawing/2014/main" id="{846EE70A-8C48-4EDE-89D0-AA589415D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4878388"/>
              <a:ext cx="250825" cy="161925"/>
            </a:xfrm>
            <a:custGeom>
              <a:avLst/>
              <a:gdLst>
                <a:gd name="T0" fmla="*/ 832 w 2375"/>
                <a:gd name="T1" fmla="*/ 0 h 1530"/>
                <a:gd name="T2" fmla="*/ 2325 w 2375"/>
                <a:gd name="T3" fmla="*/ 0 h 1530"/>
                <a:gd name="T4" fmla="*/ 2338 w 2375"/>
                <a:gd name="T5" fmla="*/ 2 h 1530"/>
                <a:gd name="T6" fmla="*/ 2351 w 2375"/>
                <a:gd name="T7" fmla="*/ 8 h 1530"/>
                <a:gd name="T8" fmla="*/ 2362 w 2375"/>
                <a:gd name="T9" fmla="*/ 17 h 1530"/>
                <a:gd name="T10" fmla="*/ 2370 w 2375"/>
                <a:gd name="T11" fmla="*/ 29 h 1530"/>
                <a:gd name="T12" fmla="*/ 2374 w 2375"/>
                <a:gd name="T13" fmla="*/ 42 h 1530"/>
                <a:gd name="T14" fmla="*/ 2375 w 2375"/>
                <a:gd name="T15" fmla="*/ 56 h 1530"/>
                <a:gd name="T16" fmla="*/ 2362 w 2375"/>
                <a:gd name="T17" fmla="*/ 150 h 1530"/>
                <a:gd name="T18" fmla="*/ 2344 w 2375"/>
                <a:gd name="T19" fmla="*/ 242 h 1530"/>
                <a:gd name="T20" fmla="*/ 2322 w 2375"/>
                <a:gd name="T21" fmla="*/ 333 h 1530"/>
                <a:gd name="T22" fmla="*/ 2294 w 2375"/>
                <a:gd name="T23" fmla="*/ 421 h 1530"/>
                <a:gd name="T24" fmla="*/ 2262 w 2375"/>
                <a:gd name="T25" fmla="*/ 507 h 1530"/>
                <a:gd name="T26" fmla="*/ 2225 w 2375"/>
                <a:gd name="T27" fmla="*/ 592 h 1530"/>
                <a:gd name="T28" fmla="*/ 2183 w 2375"/>
                <a:gd name="T29" fmla="*/ 674 h 1530"/>
                <a:gd name="T30" fmla="*/ 2136 w 2375"/>
                <a:gd name="T31" fmla="*/ 754 h 1530"/>
                <a:gd name="T32" fmla="*/ 2085 w 2375"/>
                <a:gd name="T33" fmla="*/ 831 h 1530"/>
                <a:gd name="T34" fmla="*/ 2030 w 2375"/>
                <a:gd name="T35" fmla="*/ 905 h 1530"/>
                <a:gd name="T36" fmla="*/ 1971 w 2375"/>
                <a:gd name="T37" fmla="*/ 976 h 1530"/>
                <a:gd name="T38" fmla="*/ 1908 w 2375"/>
                <a:gd name="T39" fmla="*/ 1045 h 1530"/>
                <a:gd name="T40" fmla="*/ 1840 w 2375"/>
                <a:gd name="T41" fmla="*/ 1109 h 1530"/>
                <a:gd name="T42" fmla="*/ 1769 w 2375"/>
                <a:gd name="T43" fmla="*/ 1169 h 1530"/>
                <a:gd name="T44" fmla="*/ 1694 w 2375"/>
                <a:gd name="T45" fmla="*/ 1226 h 1530"/>
                <a:gd name="T46" fmla="*/ 1618 w 2375"/>
                <a:gd name="T47" fmla="*/ 1277 h 1530"/>
                <a:gd name="T48" fmla="*/ 1538 w 2375"/>
                <a:gd name="T49" fmla="*/ 1324 h 1530"/>
                <a:gd name="T50" fmla="*/ 1456 w 2375"/>
                <a:gd name="T51" fmla="*/ 1366 h 1530"/>
                <a:gd name="T52" fmla="*/ 1372 w 2375"/>
                <a:gd name="T53" fmla="*/ 1404 h 1530"/>
                <a:gd name="T54" fmla="*/ 1285 w 2375"/>
                <a:gd name="T55" fmla="*/ 1437 h 1530"/>
                <a:gd name="T56" fmla="*/ 1197 w 2375"/>
                <a:gd name="T57" fmla="*/ 1465 h 1530"/>
                <a:gd name="T58" fmla="*/ 1108 w 2375"/>
                <a:gd name="T59" fmla="*/ 1488 h 1530"/>
                <a:gd name="T60" fmla="*/ 1017 w 2375"/>
                <a:gd name="T61" fmla="*/ 1506 h 1530"/>
                <a:gd name="T62" fmla="*/ 924 w 2375"/>
                <a:gd name="T63" fmla="*/ 1519 h 1530"/>
                <a:gd name="T64" fmla="*/ 831 w 2375"/>
                <a:gd name="T65" fmla="*/ 1527 h 1530"/>
                <a:gd name="T66" fmla="*/ 737 w 2375"/>
                <a:gd name="T67" fmla="*/ 1530 h 1530"/>
                <a:gd name="T68" fmla="*/ 644 w 2375"/>
                <a:gd name="T69" fmla="*/ 1527 h 1530"/>
                <a:gd name="T70" fmla="*/ 553 w 2375"/>
                <a:gd name="T71" fmla="*/ 1520 h 1530"/>
                <a:gd name="T72" fmla="*/ 462 w 2375"/>
                <a:gd name="T73" fmla="*/ 1507 h 1530"/>
                <a:gd name="T74" fmla="*/ 373 w 2375"/>
                <a:gd name="T75" fmla="*/ 1490 h 1530"/>
                <a:gd name="T76" fmla="*/ 285 w 2375"/>
                <a:gd name="T77" fmla="*/ 1468 h 1530"/>
                <a:gd name="T78" fmla="*/ 199 w 2375"/>
                <a:gd name="T79" fmla="*/ 1440 h 1530"/>
                <a:gd name="T80" fmla="*/ 113 w 2375"/>
                <a:gd name="T81" fmla="*/ 1407 h 1530"/>
                <a:gd name="T82" fmla="*/ 29 w 2375"/>
                <a:gd name="T83" fmla="*/ 1370 h 1530"/>
                <a:gd name="T84" fmla="*/ 17 w 2375"/>
                <a:gd name="T85" fmla="*/ 1362 h 1530"/>
                <a:gd name="T86" fmla="*/ 8 w 2375"/>
                <a:gd name="T87" fmla="*/ 1352 h 1530"/>
                <a:gd name="T88" fmla="*/ 2 w 2375"/>
                <a:gd name="T89" fmla="*/ 1339 h 1530"/>
                <a:gd name="T90" fmla="*/ 0 w 2375"/>
                <a:gd name="T91" fmla="*/ 1325 h 1530"/>
                <a:gd name="T92" fmla="*/ 2 w 2375"/>
                <a:gd name="T93" fmla="*/ 1311 h 1530"/>
                <a:gd name="T94" fmla="*/ 8 w 2375"/>
                <a:gd name="T95" fmla="*/ 1298 h 1530"/>
                <a:gd name="T96" fmla="*/ 789 w 2375"/>
                <a:gd name="T97" fmla="*/ 24 h 1530"/>
                <a:gd name="T98" fmla="*/ 798 w 2375"/>
                <a:gd name="T99" fmla="*/ 14 h 1530"/>
                <a:gd name="T100" fmla="*/ 808 w 2375"/>
                <a:gd name="T101" fmla="*/ 7 h 1530"/>
                <a:gd name="T102" fmla="*/ 820 w 2375"/>
                <a:gd name="T103" fmla="*/ 2 h 1530"/>
                <a:gd name="T104" fmla="*/ 832 w 2375"/>
                <a:gd name="T105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5" h="1530">
                  <a:moveTo>
                    <a:pt x="832" y="0"/>
                  </a:moveTo>
                  <a:lnTo>
                    <a:pt x="2325" y="0"/>
                  </a:lnTo>
                  <a:lnTo>
                    <a:pt x="2338" y="2"/>
                  </a:lnTo>
                  <a:lnTo>
                    <a:pt x="2351" y="8"/>
                  </a:lnTo>
                  <a:lnTo>
                    <a:pt x="2362" y="17"/>
                  </a:lnTo>
                  <a:lnTo>
                    <a:pt x="2370" y="29"/>
                  </a:lnTo>
                  <a:lnTo>
                    <a:pt x="2374" y="42"/>
                  </a:lnTo>
                  <a:lnTo>
                    <a:pt x="2375" y="56"/>
                  </a:lnTo>
                  <a:lnTo>
                    <a:pt x="2362" y="150"/>
                  </a:lnTo>
                  <a:lnTo>
                    <a:pt x="2344" y="242"/>
                  </a:lnTo>
                  <a:lnTo>
                    <a:pt x="2322" y="333"/>
                  </a:lnTo>
                  <a:lnTo>
                    <a:pt x="2294" y="421"/>
                  </a:lnTo>
                  <a:lnTo>
                    <a:pt x="2262" y="507"/>
                  </a:lnTo>
                  <a:lnTo>
                    <a:pt x="2225" y="592"/>
                  </a:lnTo>
                  <a:lnTo>
                    <a:pt x="2183" y="674"/>
                  </a:lnTo>
                  <a:lnTo>
                    <a:pt x="2136" y="754"/>
                  </a:lnTo>
                  <a:lnTo>
                    <a:pt x="2085" y="831"/>
                  </a:lnTo>
                  <a:lnTo>
                    <a:pt x="2030" y="905"/>
                  </a:lnTo>
                  <a:lnTo>
                    <a:pt x="1971" y="976"/>
                  </a:lnTo>
                  <a:lnTo>
                    <a:pt x="1908" y="1045"/>
                  </a:lnTo>
                  <a:lnTo>
                    <a:pt x="1840" y="1109"/>
                  </a:lnTo>
                  <a:lnTo>
                    <a:pt x="1769" y="1169"/>
                  </a:lnTo>
                  <a:lnTo>
                    <a:pt x="1694" y="1226"/>
                  </a:lnTo>
                  <a:lnTo>
                    <a:pt x="1618" y="1277"/>
                  </a:lnTo>
                  <a:lnTo>
                    <a:pt x="1538" y="1324"/>
                  </a:lnTo>
                  <a:lnTo>
                    <a:pt x="1456" y="1366"/>
                  </a:lnTo>
                  <a:lnTo>
                    <a:pt x="1372" y="1404"/>
                  </a:lnTo>
                  <a:lnTo>
                    <a:pt x="1285" y="1437"/>
                  </a:lnTo>
                  <a:lnTo>
                    <a:pt x="1197" y="1465"/>
                  </a:lnTo>
                  <a:lnTo>
                    <a:pt x="1108" y="1488"/>
                  </a:lnTo>
                  <a:lnTo>
                    <a:pt x="1017" y="1506"/>
                  </a:lnTo>
                  <a:lnTo>
                    <a:pt x="924" y="1519"/>
                  </a:lnTo>
                  <a:lnTo>
                    <a:pt x="831" y="1527"/>
                  </a:lnTo>
                  <a:lnTo>
                    <a:pt x="737" y="1530"/>
                  </a:lnTo>
                  <a:lnTo>
                    <a:pt x="644" y="1527"/>
                  </a:lnTo>
                  <a:lnTo>
                    <a:pt x="553" y="1520"/>
                  </a:lnTo>
                  <a:lnTo>
                    <a:pt x="462" y="1507"/>
                  </a:lnTo>
                  <a:lnTo>
                    <a:pt x="373" y="1490"/>
                  </a:lnTo>
                  <a:lnTo>
                    <a:pt x="285" y="1468"/>
                  </a:lnTo>
                  <a:lnTo>
                    <a:pt x="199" y="1440"/>
                  </a:lnTo>
                  <a:lnTo>
                    <a:pt x="113" y="1407"/>
                  </a:lnTo>
                  <a:lnTo>
                    <a:pt x="29" y="1370"/>
                  </a:lnTo>
                  <a:lnTo>
                    <a:pt x="17" y="1362"/>
                  </a:lnTo>
                  <a:lnTo>
                    <a:pt x="8" y="1352"/>
                  </a:lnTo>
                  <a:lnTo>
                    <a:pt x="2" y="1339"/>
                  </a:lnTo>
                  <a:lnTo>
                    <a:pt x="0" y="1325"/>
                  </a:lnTo>
                  <a:lnTo>
                    <a:pt x="2" y="1311"/>
                  </a:lnTo>
                  <a:lnTo>
                    <a:pt x="8" y="1298"/>
                  </a:lnTo>
                  <a:lnTo>
                    <a:pt x="789" y="24"/>
                  </a:lnTo>
                  <a:lnTo>
                    <a:pt x="798" y="14"/>
                  </a:lnTo>
                  <a:lnTo>
                    <a:pt x="808" y="7"/>
                  </a:lnTo>
                  <a:lnTo>
                    <a:pt x="820" y="2"/>
                  </a:lnTo>
                  <a:lnTo>
                    <a:pt x="8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C965085-434A-419F-A618-05FC71DAE818}"/>
              </a:ext>
            </a:extLst>
          </p:cNvPr>
          <p:cNvGrpSpPr/>
          <p:nvPr/>
        </p:nvGrpSpPr>
        <p:grpSpPr>
          <a:xfrm>
            <a:off x="5354116" y="1699503"/>
            <a:ext cx="305634" cy="303612"/>
            <a:chOff x="5509038" y="2829908"/>
            <a:chExt cx="376386" cy="373901"/>
          </a:xfrm>
          <a:solidFill>
            <a:schemeClr val="bg1"/>
          </a:solidFill>
        </p:grpSpPr>
        <p:sp>
          <p:nvSpPr>
            <p:cNvPr id="154" name="Freeform 6">
              <a:extLst>
                <a:ext uri="{FF2B5EF4-FFF2-40B4-BE49-F238E27FC236}">
                  <a16:creationId xmlns:a16="http://schemas.microsoft.com/office/drawing/2014/main" id="{FD688402-DE30-4DA8-AD50-AFE5A6F3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038" y="2887049"/>
              <a:ext cx="318002" cy="316760"/>
            </a:xfrm>
            <a:custGeom>
              <a:avLst/>
              <a:gdLst>
                <a:gd name="T0" fmla="*/ 910 w 2818"/>
                <a:gd name="T1" fmla="*/ 10 h 2801"/>
                <a:gd name="T2" fmla="*/ 1156 w 2818"/>
                <a:gd name="T3" fmla="*/ 65 h 2801"/>
                <a:gd name="T4" fmla="*/ 1408 w 2818"/>
                <a:gd name="T5" fmla="*/ 164 h 2801"/>
                <a:gd name="T6" fmla="*/ 1660 w 2818"/>
                <a:gd name="T7" fmla="*/ 305 h 2801"/>
                <a:gd name="T8" fmla="*/ 1667 w 2818"/>
                <a:gd name="T9" fmla="*/ 440 h 2801"/>
                <a:gd name="T10" fmla="*/ 1530 w 2818"/>
                <a:gd name="T11" fmla="*/ 624 h 2801"/>
                <a:gd name="T12" fmla="*/ 1309 w 2818"/>
                <a:gd name="T13" fmla="*/ 493 h 2801"/>
                <a:gd name="T14" fmla="*/ 1092 w 2818"/>
                <a:gd name="T15" fmla="*/ 400 h 2801"/>
                <a:gd name="T16" fmla="*/ 884 w 2818"/>
                <a:gd name="T17" fmla="*/ 348 h 2801"/>
                <a:gd name="T18" fmla="*/ 697 w 2818"/>
                <a:gd name="T19" fmla="*/ 340 h 2801"/>
                <a:gd name="T20" fmla="*/ 554 w 2818"/>
                <a:gd name="T21" fmla="*/ 372 h 2801"/>
                <a:gd name="T22" fmla="*/ 445 w 2818"/>
                <a:gd name="T23" fmla="*/ 444 h 2801"/>
                <a:gd name="T24" fmla="*/ 377 w 2818"/>
                <a:gd name="T25" fmla="*/ 547 h 2801"/>
                <a:gd name="T26" fmla="*/ 344 w 2818"/>
                <a:gd name="T27" fmla="*/ 684 h 2801"/>
                <a:gd name="T28" fmla="*/ 348 w 2818"/>
                <a:gd name="T29" fmla="*/ 849 h 2801"/>
                <a:gd name="T30" fmla="*/ 388 w 2818"/>
                <a:gd name="T31" fmla="*/ 1035 h 2801"/>
                <a:gd name="T32" fmla="*/ 465 w 2818"/>
                <a:gd name="T33" fmla="*/ 1236 h 2801"/>
                <a:gd name="T34" fmla="*/ 580 w 2818"/>
                <a:gd name="T35" fmla="*/ 1449 h 2801"/>
                <a:gd name="T36" fmla="*/ 734 w 2818"/>
                <a:gd name="T37" fmla="*/ 1665 h 2801"/>
                <a:gd name="T38" fmla="*/ 927 w 2818"/>
                <a:gd name="T39" fmla="*/ 1879 h 2801"/>
                <a:gd name="T40" fmla="*/ 1138 w 2818"/>
                <a:gd name="T41" fmla="*/ 2066 h 2801"/>
                <a:gd name="T42" fmla="*/ 1357 w 2818"/>
                <a:gd name="T43" fmla="*/ 2222 h 2801"/>
                <a:gd name="T44" fmla="*/ 1578 w 2818"/>
                <a:gd name="T45" fmla="*/ 2342 h 2801"/>
                <a:gd name="T46" fmla="*/ 1795 w 2818"/>
                <a:gd name="T47" fmla="*/ 2422 h 2801"/>
                <a:gd name="T48" fmla="*/ 2000 w 2818"/>
                <a:gd name="T49" fmla="*/ 2461 h 2801"/>
                <a:gd name="T50" fmla="*/ 2171 w 2818"/>
                <a:gd name="T51" fmla="*/ 2454 h 2801"/>
                <a:gd name="T52" fmla="*/ 2303 w 2818"/>
                <a:gd name="T53" fmla="*/ 2409 h 2801"/>
                <a:gd name="T54" fmla="*/ 2399 w 2818"/>
                <a:gd name="T55" fmla="*/ 2326 h 2801"/>
                <a:gd name="T56" fmla="*/ 2455 w 2818"/>
                <a:gd name="T57" fmla="*/ 2214 h 2801"/>
                <a:gd name="T58" fmla="*/ 2477 w 2818"/>
                <a:gd name="T59" fmla="*/ 2073 h 2801"/>
                <a:gd name="T60" fmla="*/ 2465 w 2818"/>
                <a:gd name="T61" fmla="*/ 1906 h 2801"/>
                <a:gd name="T62" fmla="*/ 2410 w 2818"/>
                <a:gd name="T63" fmla="*/ 1701 h 2801"/>
                <a:gd name="T64" fmla="*/ 2294 w 2818"/>
                <a:gd name="T65" fmla="*/ 1449 h 2801"/>
                <a:gd name="T66" fmla="*/ 2252 w 2818"/>
                <a:gd name="T67" fmla="*/ 1241 h 2801"/>
                <a:gd name="T68" fmla="*/ 2436 w 2818"/>
                <a:gd name="T69" fmla="*/ 1087 h 2801"/>
                <a:gd name="T70" fmla="*/ 2568 w 2818"/>
                <a:gd name="T71" fmla="*/ 1244 h 2801"/>
                <a:gd name="T72" fmla="*/ 2701 w 2818"/>
                <a:gd name="T73" fmla="*/ 1513 h 2801"/>
                <a:gd name="T74" fmla="*/ 2785 w 2818"/>
                <a:gd name="T75" fmla="*/ 1772 h 2801"/>
                <a:gd name="T76" fmla="*/ 2817 w 2818"/>
                <a:gd name="T77" fmla="*/ 2001 h 2801"/>
                <a:gd name="T78" fmla="*/ 2807 w 2818"/>
                <a:gd name="T79" fmla="*/ 2209 h 2801"/>
                <a:gd name="T80" fmla="*/ 2751 w 2818"/>
                <a:gd name="T81" fmla="*/ 2393 h 2801"/>
                <a:gd name="T82" fmla="*/ 2654 w 2818"/>
                <a:gd name="T83" fmla="*/ 2550 h 2801"/>
                <a:gd name="T84" fmla="*/ 2525 w 2818"/>
                <a:gd name="T85" fmla="*/ 2669 h 2801"/>
                <a:gd name="T86" fmla="*/ 2371 w 2818"/>
                <a:gd name="T87" fmla="*/ 2749 h 2801"/>
                <a:gd name="T88" fmla="*/ 2194 w 2818"/>
                <a:gd name="T89" fmla="*/ 2792 h 2801"/>
                <a:gd name="T90" fmla="*/ 1982 w 2818"/>
                <a:gd name="T91" fmla="*/ 2799 h 2801"/>
                <a:gd name="T92" fmla="*/ 1727 w 2818"/>
                <a:gd name="T93" fmla="*/ 2755 h 2801"/>
                <a:gd name="T94" fmla="*/ 1464 w 2818"/>
                <a:gd name="T95" fmla="*/ 2661 h 2801"/>
                <a:gd name="T96" fmla="*/ 1198 w 2818"/>
                <a:gd name="T97" fmla="*/ 2522 h 2801"/>
                <a:gd name="T98" fmla="*/ 936 w 2818"/>
                <a:gd name="T99" fmla="*/ 2340 h 2801"/>
                <a:gd name="T100" fmla="*/ 686 w 2818"/>
                <a:gd name="T101" fmla="*/ 2118 h 2801"/>
                <a:gd name="T102" fmla="*/ 486 w 2818"/>
                <a:gd name="T103" fmla="*/ 1897 h 2801"/>
                <a:gd name="T104" fmla="*/ 317 w 2818"/>
                <a:gd name="T105" fmla="*/ 1669 h 2801"/>
                <a:gd name="T106" fmla="*/ 184 w 2818"/>
                <a:gd name="T107" fmla="*/ 1438 h 2801"/>
                <a:gd name="T108" fmla="*/ 86 w 2818"/>
                <a:gd name="T109" fmla="*/ 1209 h 2801"/>
                <a:gd name="T110" fmla="*/ 24 w 2818"/>
                <a:gd name="T111" fmla="*/ 987 h 2801"/>
                <a:gd name="T112" fmla="*/ 0 w 2818"/>
                <a:gd name="T113" fmla="*/ 776 h 2801"/>
                <a:gd name="T114" fmla="*/ 14 w 2818"/>
                <a:gd name="T115" fmla="*/ 579 h 2801"/>
                <a:gd name="T116" fmla="*/ 68 w 2818"/>
                <a:gd name="T117" fmla="*/ 401 h 2801"/>
                <a:gd name="T118" fmla="*/ 163 w 2818"/>
                <a:gd name="T119" fmla="*/ 249 h 2801"/>
                <a:gd name="T120" fmla="*/ 292 w 2818"/>
                <a:gd name="T121" fmla="*/ 132 h 2801"/>
                <a:gd name="T122" fmla="*/ 445 w 2818"/>
                <a:gd name="T123" fmla="*/ 52 h 2801"/>
                <a:gd name="T124" fmla="*/ 623 w 2818"/>
                <a:gd name="T125" fmla="*/ 8 h 2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8" h="2801">
                  <a:moveTo>
                    <a:pt x="753" y="0"/>
                  </a:moveTo>
                  <a:lnTo>
                    <a:pt x="830" y="2"/>
                  </a:lnTo>
                  <a:lnTo>
                    <a:pt x="910" y="10"/>
                  </a:lnTo>
                  <a:lnTo>
                    <a:pt x="991" y="24"/>
                  </a:lnTo>
                  <a:lnTo>
                    <a:pt x="1073" y="41"/>
                  </a:lnTo>
                  <a:lnTo>
                    <a:pt x="1156" y="65"/>
                  </a:lnTo>
                  <a:lnTo>
                    <a:pt x="1240" y="93"/>
                  </a:lnTo>
                  <a:lnTo>
                    <a:pt x="1323" y="127"/>
                  </a:lnTo>
                  <a:lnTo>
                    <a:pt x="1408" y="164"/>
                  </a:lnTo>
                  <a:lnTo>
                    <a:pt x="1492" y="207"/>
                  </a:lnTo>
                  <a:lnTo>
                    <a:pt x="1577" y="254"/>
                  </a:lnTo>
                  <a:lnTo>
                    <a:pt x="1660" y="305"/>
                  </a:lnTo>
                  <a:lnTo>
                    <a:pt x="1744" y="360"/>
                  </a:lnTo>
                  <a:lnTo>
                    <a:pt x="1724" y="379"/>
                  </a:lnTo>
                  <a:lnTo>
                    <a:pt x="1667" y="440"/>
                  </a:lnTo>
                  <a:lnTo>
                    <a:pt x="1615" y="500"/>
                  </a:lnTo>
                  <a:lnTo>
                    <a:pt x="1570" y="563"/>
                  </a:lnTo>
                  <a:lnTo>
                    <a:pt x="1530" y="624"/>
                  </a:lnTo>
                  <a:lnTo>
                    <a:pt x="1456" y="576"/>
                  </a:lnTo>
                  <a:lnTo>
                    <a:pt x="1383" y="532"/>
                  </a:lnTo>
                  <a:lnTo>
                    <a:pt x="1309" y="493"/>
                  </a:lnTo>
                  <a:lnTo>
                    <a:pt x="1236" y="457"/>
                  </a:lnTo>
                  <a:lnTo>
                    <a:pt x="1163" y="426"/>
                  </a:lnTo>
                  <a:lnTo>
                    <a:pt x="1092" y="400"/>
                  </a:lnTo>
                  <a:lnTo>
                    <a:pt x="1021" y="378"/>
                  </a:lnTo>
                  <a:lnTo>
                    <a:pt x="952" y="361"/>
                  </a:lnTo>
                  <a:lnTo>
                    <a:pt x="884" y="348"/>
                  </a:lnTo>
                  <a:lnTo>
                    <a:pt x="817" y="340"/>
                  </a:lnTo>
                  <a:lnTo>
                    <a:pt x="753" y="338"/>
                  </a:lnTo>
                  <a:lnTo>
                    <a:pt x="697" y="340"/>
                  </a:lnTo>
                  <a:lnTo>
                    <a:pt x="646" y="346"/>
                  </a:lnTo>
                  <a:lnTo>
                    <a:pt x="598" y="358"/>
                  </a:lnTo>
                  <a:lnTo>
                    <a:pt x="554" y="372"/>
                  </a:lnTo>
                  <a:lnTo>
                    <a:pt x="514" y="392"/>
                  </a:lnTo>
                  <a:lnTo>
                    <a:pt x="477" y="416"/>
                  </a:lnTo>
                  <a:lnTo>
                    <a:pt x="445" y="444"/>
                  </a:lnTo>
                  <a:lnTo>
                    <a:pt x="419" y="474"/>
                  </a:lnTo>
                  <a:lnTo>
                    <a:pt x="396" y="508"/>
                  </a:lnTo>
                  <a:lnTo>
                    <a:pt x="377" y="547"/>
                  </a:lnTo>
                  <a:lnTo>
                    <a:pt x="362" y="590"/>
                  </a:lnTo>
                  <a:lnTo>
                    <a:pt x="352" y="635"/>
                  </a:lnTo>
                  <a:lnTo>
                    <a:pt x="344" y="684"/>
                  </a:lnTo>
                  <a:lnTo>
                    <a:pt x="341" y="736"/>
                  </a:lnTo>
                  <a:lnTo>
                    <a:pt x="343" y="791"/>
                  </a:lnTo>
                  <a:lnTo>
                    <a:pt x="348" y="849"/>
                  </a:lnTo>
                  <a:lnTo>
                    <a:pt x="357" y="908"/>
                  </a:lnTo>
                  <a:lnTo>
                    <a:pt x="371" y="970"/>
                  </a:lnTo>
                  <a:lnTo>
                    <a:pt x="388" y="1035"/>
                  </a:lnTo>
                  <a:lnTo>
                    <a:pt x="409" y="1100"/>
                  </a:lnTo>
                  <a:lnTo>
                    <a:pt x="436" y="1168"/>
                  </a:lnTo>
                  <a:lnTo>
                    <a:pt x="465" y="1236"/>
                  </a:lnTo>
                  <a:lnTo>
                    <a:pt x="499" y="1306"/>
                  </a:lnTo>
                  <a:lnTo>
                    <a:pt x="538" y="1377"/>
                  </a:lnTo>
                  <a:lnTo>
                    <a:pt x="580" y="1449"/>
                  </a:lnTo>
                  <a:lnTo>
                    <a:pt x="627" y="1520"/>
                  </a:lnTo>
                  <a:lnTo>
                    <a:pt x="678" y="1592"/>
                  </a:lnTo>
                  <a:lnTo>
                    <a:pt x="734" y="1665"/>
                  </a:lnTo>
                  <a:lnTo>
                    <a:pt x="794" y="1737"/>
                  </a:lnTo>
                  <a:lnTo>
                    <a:pt x="859" y="1807"/>
                  </a:lnTo>
                  <a:lnTo>
                    <a:pt x="927" y="1879"/>
                  </a:lnTo>
                  <a:lnTo>
                    <a:pt x="996" y="1945"/>
                  </a:lnTo>
                  <a:lnTo>
                    <a:pt x="1066" y="2007"/>
                  </a:lnTo>
                  <a:lnTo>
                    <a:pt x="1138" y="2066"/>
                  </a:lnTo>
                  <a:lnTo>
                    <a:pt x="1210" y="2123"/>
                  </a:lnTo>
                  <a:lnTo>
                    <a:pt x="1284" y="2173"/>
                  </a:lnTo>
                  <a:lnTo>
                    <a:pt x="1357" y="2222"/>
                  </a:lnTo>
                  <a:lnTo>
                    <a:pt x="1431" y="2266"/>
                  </a:lnTo>
                  <a:lnTo>
                    <a:pt x="1504" y="2306"/>
                  </a:lnTo>
                  <a:lnTo>
                    <a:pt x="1578" y="2342"/>
                  </a:lnTo>
                  <a:lnTo>
                    <a:pt x="1651" y="2373"/>
                  </a:lnTo>
                  <a:lnTo>
                    <a:pt x="1723" y="2400"/>
                  </a:lnTo>
                  <a:lnTo>
                    <a:pt x="1795" y="2422"/>
                  </a:lnTo>
                  <a:lnTo>
                    <a:pt x="1865" y="2440"/>
                  </a:lnTo>
                  <a:lnTo>
                    <a:pt x="1933" y="2452"/>
                  </a:lnTo>
                  <a:lnTo>
                    <a:pt x="2000" y="2461"/>
                  </a:lnTo>
                  <a:lnTo>
                    <a:pt x="2065" y="2463"/>
                  </a:lnTo>
                  <a:lnTo>
                    <a:pt x="2119" y="2461"/>
                  </a:lnTo>
                  <a:lnTo>
                    <a:pt x="2171" y="2454"/>
                  </a:lnTo>
                  <a:lnTo>
                    <a:pt x="2220" y="2443"/>
                  </a:lnTo>
                  <a:lnTo>
                    <a:pt x="2264" y="2428"/>
                  </a:lnTo>
                  <a:lnTo>
                    <a:pt x="2303" y="2409"/>
                  </a:lnTo>
                  <a:lnTo>
                    <a:pt x="2340" y="2385"/>
                  </a:lnTo>
                  <a:lnTo>
                    <a:pt x="2371" y="2357"/>
                  </a:lnTo>
                  <a:lnTo>
                    <a:pt x="2399" y="2326"/>
                  </a:lnTo>
                  <a:lnTo>
                    <a:pt x="2421" y="2293"/>
                  </a:lnTo>
                  <a:lnTo>
                    <a:pt x="2439" y="2256"/>
                  </a:lnTo>
                  <a:lnTo>
                    <a:pt x="2455" y="2214"/>
                  </a:lnTo>
                  <a:lnTo>
                    <a:pt x="2467" y="2170"/>
                  </a:lnTo>
                  <a:lnTo>
                    <a:pt x="2474" y="2123"/>
                  </a:lnTo>
                  <a:lnTo>
                    <a:pt x="2477" y="2073"/>
                  </a:lnTo>
                  <a:lnTo>
                    <a:pt x="2477" y="2020"/>
                  </a:lnTo>
                  <a:lnTo>
                    <a:pt x="2473" y="1964"/>
                  </a:lnTo>
                  <a:lnTo>
                    <a:pt x="2465" y="1906"/>
                  </a:lnTo>
                  <a:lnTo>
                    <a:pt x="2453" y="1847"/>
                  </a:lnTo>
                  <a:lnTo>
                    <a:pt x="2436" y="1785"/>
                  </a:lnTo>
                  <a:lnTo>
                    <a:pt x="2410" y="1701"/>
                  </a:lnTo>
                  <a:lnTo>
                    <a:pt x="2377" y="1618"/>
                  </a:lnTo>
                  <a:lnTo>
                    <a:pt x="2338" y="1533"/>
                  </a:lnTo>
                  <a:lnTo>
                    <a:pt x="2294" y="1449"/>
                  </a:lnTo>
                  <a:lnTo>
                    <a:pt x="2245" y="1364"/>
                  </a:lnTo>
                  <a:lnTo>
                    <a:pt x="2190" y="1280"/>
                  </a:lnTo>
                  <a:lnTo>
                    <a:pt x="2252" y="1241"/>
                  </a:lnTo>
                  <a:lnTo>
                    <a:pt x="2314" y="1195"/>
                  </a:lnTo>
                  <a:lnTo>
                    <a:pt x="2376" y="1144"/>
                  </a:lnTo>
                  <a:lnTo>
                    <a:pt x="2436" y="1087"/>
                  </a:lnTo>
                  <a:lnTo>
                    <a:pt x="2455" y="1068"/>
                  </a:lnTo>
                  <a:lnTo>
                    <a:pt x="2514" y="1155"/>
                  </a:lnTo>
                  <a:lnTo>
                    <a:pt x="2568" y="1244"/>
                  </a:lnTo>
                  <a:lnTo>
                    <a:pt x="2617" y="1333"/>
                  </a:lnTo>
                  <a:lnTo>
                    <a:pt x="2662" y="1424"/>
                  </a:lnTo>
                  <a:lnTo>
                    <a:pt x="2701" y="1513"/>
                  </a:lnTo>
                  <a:lnTo>
                    <a:pt x="2736" y="1603"/>
                  </a:lnTo>
                  <a:lnTo>
                    <a:pt x="2764" y="1692"/>
                  </a:lnTo>
                  <a:lnTo>
                    <a:pt x="2785" y="1772"/>
                  </a:lnTo>
                  <a:lnTo>
                    <a:pt x="2801" y="1850"/>
                  </a:lnTo>
                  <a:lnTo>
                    <a:pt x="2812" y="1927"/>
                  </a:lnTo>
                  <a:lnTo>
                    <a:pt x="2817" y="2001"/>
                  </a:lnTo>
                  <a:lnTo>
                    <a:pt x="2818" y="2073"/>
                  </a:lnTo>
                  <a:lnTo>
                    <a:pt x="2815" y="2142"/>
                  </a:lnTo>
                  <a:lnTo>
                    <a:pt x="2807" y="2209"/>
                  </a:lnTo>
                  <a:lnTo>
                    <a:pt x="2793" y="2273"/>
                  </a:lnTo>
                  <a:lnTo>
                    <a:pt x="2774" y="2335"/>
                  </a:lnTo>
                  <a:lnTo>
                    <a:pt x="2751" y="2393"/>
                  </a:lnTo>
                  <a:lnTo>
                    <a:pt x="2724" y="2449"/>
                  </a:lnTo>
                  <a:lnTo>
                    <a:pt x="2692" y="2501"/>
                  </a:lnTo>
                  <a:lnTo>
                    <a:pt x="2654" y="2550"/>
                  </a:lnTo>
                  <a:lnTo>
                    <a:pt x="2612" y="2596"/>
                  </a:lnTo>
                  <a:lnTo>
                    <a:pt x="2570" y="2634"/>
                  </a:lnTo>
                  <a:lnTo>
                    <a:pt x="2525" y="2669"/>
                  </a:lnTo>
                  <a:lnTo>
                    <a:pt x="2477" y="2700"/>
                  </a:lnTo>
                  <a:lnTo>
                    <a:pt x="2426" y="2726"/>
                  </a:lnTo>
                  <a:lnTo>
                    <a:pt x="2371" y="2749"/>
                  </a:lnTo>
                  <a:lnTo>
                    <a:pt x="2315" y="2767"/>
                  </a:lnTo>
                  <a:lnTo>
                    <a:pt x="2256" y="2782"/>
                  </a:lnTo>
                  <a:lnTo>
                    <a:pt x="2194" y="2792"/>
                  </a:lnTo>
                  <a:lnTo>
                    <a:pt x="2131" y="2799"/>
                  </a:lnTo>
                  <a:lnTo>
                    <a:pt x="2065" y="2801"/>
                  </a:lnTo>
                  <a:lnTo>
                    <a:pt x="1982" y="2799"/>
                  </a:lnTo>
                  <a:lnTo>
                    <a:pt x="1898" y="2789"/>
                  </a:lnTo>
                  <a:lnTo>
                    <a:pt x="1813" y="2775"/>
                  </a:lnTo>
                  <a:lnTo>
                    <a:pt x="1727" y="2755"/>
                  </a:lnTo>
                  <a:lnTo>
                    <a:pt x="1640" y="2729"/>
                  </a:lnTo>
                  <a:lnTo>
                    <a:pt x="1552" y="2698"/>
                  </a:lnTo>
                  <a:lnTo>
                    <a:pt x="1464" y="2661"/>
                  </a:lnTo>
                  <a:lnTo>
                    <a:pt x="1375" y="2620"/>
                  </a:lnTo>
                  <a:lnTo>
                    <a:pt x="1286" y="2574"/>
                  </a:lnTo>
                  <a:lnTo>
                    <a:pt x="1198" y="2522"/>
                  </a:lnTo>
                  <a:lnTo>
                    <a:pt x="1110" y="2466"/>
                  </a:lnTo>
                  <a:lnTo>
                    <a:pt x="1022" y="2405"/>
                  </a:lnTo>
                  <a:lnTo>
                    <a:pt x="936" y="2340"/>
                  </a:lnTo>
                  <a:lnTo>
                    <a:pt x="851" y="2270"/>
                  </a:lnTo>
                  <a:lnTo>
                    <a:pt x="767" y="2196"/>
                  </a:lnTo>
                  <a:lnTo>
                    <a:pt x="686" y="2118"/>
                  </a:lnTo>
                  <a:lnTo>
                    <a:pt x="616" y="2046"/>
                  </a:lnTo>
                  <a:lnTo>
                    <a:pt x="549" y="1972"/>
                  </a:lnTo>
                  <a:lnTo>
                    <a:pt x="486" y="1897"/>
                  </a:lnTo>
                  <a:lnTo>
                    <a:pt x="426" y="1822"/>
                  </a:lnTo>
                  <a:lnTo>
                    <a:pt x="370" y="1746"/>
                  </a:lnTo>
                  <a:lnTo>
                    <a:pt x="317" y="1669"/>
                  </a:lnTo>
                  <a:lnTo>
                    <a:pt x="269" y="1592"/>
                  </a:lnTo>
                  <a:lnTo>
                    <a:pt x="225" y="1515"/>
                  </a:lnTo>
                  <a:lnTo>
                    <a:pt x="184" y="1438"/>
                  </a:lnTo>
                  <a:lnTo>
                    <a:pt x="148" y="1362"/>
                  </a:lnTo>
                  <a:lnTo>
                    <a:pt x="114" y="1285"/>
                  </a:lnTo>
                  <a:lnTo>
                    <a:pt x="86" y="1209"/>
                  </a:lnTo>
                  <a:lnTo>
                    <a:pt x="61" y="1135"/>
                  </a:lnTo>
                  <a:lnTo>
                    <a:pt x="41" y="1061"/>
                  </a:lnTo>
                  <a:lnTo>
                    <a:pt x="24" y="987"/>
                  </a:lnTo>
                  <a:lnTo>
                    <a:pt x="12" y="915"/>
                  </a:lnTo>
                  <a:lnTo>
                    <a:pt x="3" y="844"/>
                  </a:lnTo>
                  <a:lnTo>
                    <a:pt x="0" y="776"/>
                  </a:lnTo>
                  <a:lnTo>
                    <a:pt x="0" y="708"/>
                  </a:lnTo>
                  <a:lnTo>
                    <a:pt x="5" y="643"/>
                  </a:lnTo>
                  <a:lnTo>
                    <a:pt x="14" y="579"/>
                  </a:lnTo>
                  <a:lnTo>
                    <a:pt x="27" y="518"/>
                  </a:lnTo>
                  <a:lnTo>
                    <a:pt x="46" y="459"/>
                  </a:lnTo>
                  <a:lnTo>
                    <a:pt x="68" y="401"/>
                  </a:lnTo>
                  <a:lnTo>
                    <a:pt x="95" y="348"/>
                  </a:lnTo>
                  <a:lnTo>
                    <a:pt x="127" y="297"/>
                  </a:lnTo>
                  <a:lnTo>
                    <a:pt x="163" y="249"/>
                  </a:lnTo>
                  <a:lnTo>
                    <a:pt x="204" y="205"/>
                  </a:lnTo>
                  <a:lnTo>
                    <a:pt x="247" y="166"/>
                  </a:lnTo>
                  <a:lnTo>
                    <a:pt x="292" y="132"/>
                  </a:lnTo>
                  <a:lnTo>
                    <a:pt x="340" y="101"/>
                  </a:lnTo>
                  <a:lnTo>
                    <a:pt x="392" y="75"/>
                  </a:lnTo>
                  <a:lnTo>
                    <a:pt x="445" y="52"/>
                  </a:lnTo>
                  <a:lnTo>
                    <a:pt x="501" y="33"/>
                  </a:lnTo>
                  <a:lnTo>
                    <a:pt x="561" y="19"/>
                  </a:lnTo>
                  <a:lnTo>
                    <a:pt x="623" y="8"/>
                  </a:lnTo>
                  <a:lnTo>
                    <a:pt x="687" y="2"/>
                  </a:lnTo>
                  <a:lnTo>
                    <a:pt x="7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55" name="Freeform 7">
              <a:extLst>
                <a:ext uri="{FF2B5EF4-FFF2-40B4-BE49-F238E27FC236}">
                  <a16:creationId xmlns:a16="http://schemas.microsoft.com/office/drawing/2014/main" id="{09104AFF-9D39-4776-8591-7BF9E25B0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781" y="2954127"/>
              <a:ext cx="170181" cy="168938"/>
            </a:xfrm>
            <a:custGeom>
              <a:avLst/>
              <a:gdLst>
                <a:gd name="T0" fmla="*/ 370 w 1504"/>
                <a:gd name="T1" fmla="*/ 2 h 1493"/>
                <a:gd name="T2" fmla="*/ 469 w 1504"/>
                <a:gd name="T3" fmla="*/ 22 h 1493"/>
                <a:gd name="T4" fmla="*/ 576 w 1504"/>
                <a:gd name="T5" fmla="*/ 60 h 1493"/>
                <a:gd name="T6" fmla="*/ 688 w 1504"/>
                <a:gd name="T7" fmla="*/ 115 h 1493"/>
                <a:gd name="T8" fmla="*/ 717 w 1504"/>
                <a:gd name="T9" fmla="*/ 206 h 1493"/>
                <a:gd name="T10" fmla="*/ 674 w 1504"/>
                <a:gd name="T11" fmla="*/ 315 h 1493"/>
                <a:gd name="T12" fmla="*/ 644 w 1504"/>
                <a:gd name="T13" fmla="*/ 413 h 1493"/>
                <a:gd name="T14" fmla="*/ 624 w 1504"/>
                <a:gd name="T15" fmla="*/ 497 h 1493"/>
                <a:gd name="T16" fmla="*/ 614 w 1504"/>
                <a:gd name="T17" fmla="*/ 562 h 1493"/>
                <a:gd name="T18" fmla="*/ 608 w 1504"/>
                <a:gd name="T19" fmla="*/ 606 h 1493"/>
                <a:gd name="T20" fmla="*/ 606 w 1504"/>
                <a:gd name="T21" fmla="*/ 626 h 1493"/>
                <a:gd name="T22" fmla="*/ 614 w 1504"/>
                <a:gd name="T23" fmla="*/ 695 h 1493"/>
                <a:gd name="T24" fmla="*/ 639 w 1504"/>
                <a:gd name="T25" fmla="*/ 761 h 1493"/>
                <a:gd name="T26" fmla="*/ 682 w 1504"/>
                <a:gd name="T27" fmla="*/ 816 h 1493"/>
                <a:gd name="T28" fmla="*/ 737 w 1504"/>
                <a:gd name="T29" fmla="*/ 859 h 1493"/>
                <a:gd name="T30" fmla="*/ 802 w 1504"/>
                <a:gd name="T31" fmla="*/ 884 h 1493"/>
                <a:gd name="T32" fmla="*/ 872 w 1504"/>
                <a:gd name="T33" fmla="*/ 890 h 1493"/>
                <a:gd name="T34" fmla="*/ 892 w 1504"/>
                <a:gd name="T35" fmla="*/ 889 h 1493"/>
                <a:gd name="T36" fmla="*/ 937 w 1504"/>
                <a:gd name="T37" fmla="*/ 884 h 1493"/>
                <a:gd name="T38" fmla="*/ 1003 w 1504"/>
                <a:gd name="T39" fmla="*/ 872 h 1493"/>
                <a:gd name="T40" fmla="*/ 1088 w 1504"/>
                <a:gd name="T41" fmla="*/ 853 h 1493"/>
                <a:gd name="T42" fmla="*/ 1186 w 1504"/>
                <a:gd name="T43" fmla="*/ 823 h 1493"/>
                <a:gd name="T44" fmla="*/ 1296 w 1504"/>
                <a:gd name="T45" fmla="*/ 780 h 1493"/>
                <a:gd name="T46" fmla="*/ 1386 w 1504"/>
                <a:gd name="T47" fmla="*/ 807 h 1493"/>
                <a:gd name="T48" fmla="*/ 1440 w 1504"/>
                <a:gd name="T49" fmla="*/ 911 h 1493"/>
                <a:gd name="T50" fmla="*/ 1477 w 1504"/>
                <a:gd name="T51" fmla="*/ 1011 h 1493"/>
                <a:gd name="T52" fmla="*/ 1497 w 1504"/>
                <a:gd name="T53" fmla="*/ 1098 h 1493"/>
                <a:gd name="T54" fmla="*/ 1504 w 1504"/>
                <a:gd name="T55" fmla="*/ 1175 h 1493"/>
                <a:gd name="T56" fmla="*/ 1497 w 1504"/>
                <a:gd name="T57" fmla="*/ 1240 h 1493"/>
                <a:gd name="T58" fmla="*/ 1483 w 1504"/>
                <a:gd name="T59" fmla="*/ 1295 h 1493"/>
                <a:gd name="T60" fmla="*/ 1463 w 1504"/>
                <a:gd name="T61" fmla="*/ 1340 h 1493"/>
                <a:gd name="T62" fmla="*/ 1439 w 1504"/>
                <a:gd name="T63" fmla="*/ 1377 h 1493"/>
                <a:gd name="T64" fmla="*/ 1414 w 1504"/>
                <a:gd name="T65" fmla="*/ 1405 h 1493"/>
                <a:gd name="T66" fmla="*/ 1382 w 1504"/>
                <a:gd name="T67" fmla="*/ 1432 h 1493"/>
                <a:gd name="T68" fmla="*/ 1339 w 1504"/>
                <a:gd name="T69" fmla="*/ 1458 h 1493"/>
                <a:gd name="T70" fmla="*/ 1285 w 1504"/>
                <a:gd name="T71" fmla="*/ 1479 h 1493"/>
                <a:gd name="T72" fmla="*/ 1219 w 1504"/>
                <a:gd name="T73" fmla="*/ 1491 h 1493"/>
                <a:gd name="T74" fmla="*/ 1134 w 1504"/>
                <a:gd name="T75" fmla="*/ 1491 h 1493"/>
                <a:gd name="T76" fmla="*/ 1036 w 1504"/>
                <a:gd name="T77" fmla="*/ 1471 h 1493"/>
                <a:gd name="T78" fmla="*/ 930 w 1504"/>
                <a:gd name="T79" fmla="*/ 1435 h 1493"/>
                <a:gd name="T80" fmla="*/ 819 w 1504"/>
                <a:gd name="T81" fmla="*/ 1381 h 1493"/>
                <a:gd name="T82" fmla="*/ 706 w 1504"/>
                <a:gd name="T83" fmla="*/ 1311 h 1493"/>
                <a:gd name="T84" fmla="*/ 591 w 1504"/>
                <a:gd name="T85" fmla="*/ 1227 h 1493"/>
                <a:gd name="T86" fmla="*/ 477 w 1504"/>
                <a:gd name="T87" fmla="*/ 1129 h 1493"/>
                <a:gd name="T88" fmla="*/ 362 w 1504"/>
                <a:gd name="T89" fmla="*/ 1015 h 1493"/>
                <a:gd name="T90" fmla="*/ 257 w 1504"/>
                <a:gd name="T91" fmla="*/ 892 h 1493"/>
                <a:gd name="T92" fmla="*/ 166 w 1504"/>
                <a:gd name="T93" fmla="*/ 766 h 1493"/>
                <a:gd name="T94" fmla="*/ 93 w 1504"/>
                <a:gd name="T95" fmla="*/ 642 h 1493"/>
                <a:gd name="T96" fmla="*/ 43 w 1504"/>
                <a:gd name="T97" fmla="*/ 531 h 1493"/>
                <a:gd name="T98" fmla="*/ 15 w 1504"/>
                <a:gd name="T99" fmla="*/ 437 h 1493"/>
                <a:gd name="T100" fmla="*/ 1 w 1504"/>
                <a:gd name="T101" fmla="*/ 355 h 1493"/>
                <a:gd name="T102" fmla="*/ 2 w 1504"/>
                <a:gd name="T103" fmla="*/ 285 h 1493"/>
                <a:gd name="T104" fmla="*/ 13 w 1504"/>
                <a:gd name="T105" fmla="*/ 224 h 1493"/>
                <a:gd name="T106" fmla="*/ 31 w 1504"/>
                <a:gd name="T107" fmla="*/ 173 h 1493"/>
                <a:gd name="T108" fmla="*/ 53 w 1504"/>
                <a:gd name="T109" fmla="*/ 133 h 1493"/>
                <a:gd name="T110" fmla="*/ 78 w 1504"/>
                <a:gd name="T111" fmla="*/ 102 h 1493"/>
                <a:gd name="T112" fmla="*/ 105 w 1504"/>
                <a:gd name="T113" fmla="*/ 75 h 1493"/>
                <a:gd name="T114" fmla="*/ 142 w 1504"/>
                <a:gd name="T115" fmla="*/ 48 h 1493"/>
                <a:gd name="T116" fmla="*/ 190 w 1504"/>
                <a:gd name="T117" fmla="*/ 24 h 1493"/>
                <a:gd name="T118" fmla="*/ 250 w 1504"/>
                <a:gd name="T119" fmla="*/ 6 h 1493"/>
                <a:gd name="T120" fmla="*/ 323 w 1504"/>
                <a:gd name="T121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493">
                  <a:moveTo>
                    <a:pt x="323" y="0"/>
                  </a:moveTo>
                  <a:lnTo>
                    <a:pt x="370" y="2"/>
                  </a:lnTo>
                  <a:lnTo>
                    <a:pt x="418" y="10"/>
                  </a:lnTo>
                  <a:lnTo>
                    <a:pt x="469" y="22"/>
                  </a:lnTo>
                  <a:lnTo>
                    <a:pt x="522" y="39"/>
                  </a:lnTo>
                  <a:lnTo>
                    <a:pt x="576" y="60"/>
                  </a:lnTo>
                  <a:lnTo>
                    <a:pt x="631" y="86"/>
                  </a:lnTo>
                  <a:lnTo>
                    <a:pt x="688" y="115"/>
                  </a:lnTo>
                  <a:lnTo>
                    <a:pt x="745" y="148"/>
                  </a:lnTo>
                  <a:lnTo>
                    <a:pt x="717" y="206"/>
                  </a:lnTo>
                  <a:lnTo>
                    <a:pt x="694" y="262"/>
                  </a:lnTo>
                  <a:lnTo>
                    <a:pt x="674" y="315"/>
                  </a:lnTo>
                  <a:lnTo>
                    <a:pt x="658" y="366"/>
                  </a:lnTo>
                  <a:lnTo>
                    <a:pt x="644" y="413"/>
                  </a:lnTo>
                  <a:lnTo>
                    <a:pt x="634" y="456"/>
                  </a:lnTo>
                  <a:lnTo>
                    <a:pt x="624" y="497"/>
                  </a:lnTo>
                  <a:lnTo>
                    <a:pt x="618" y="531"/>
                  </a:lnTo>
                  <a:lnTo>
                    <a:pt x="614" y="562"/>
                  </a:lnTo>
                  <a:lnTo>
                    <a:pt x="611" y="587"/>
                  </a:lnTo>
                  <a:lnTo>
                    <a:pt x="608" y="606"/>
                  </a:lnTo>
                  <a:lnTo>
                    <a:pt x="607" y="620"/>
                  </a:lnTo>
                  <a:lnTo>
                    <a:pt x="606" y="626"/>
                  </a:lnTo>
                  <a:lnTo>
                    <a:pt x="607" y="661"/>
                  </a:lnTo>
                  <a:lnTo>
                    <a:pt x="614" y="695"/>
                  </a:lnTo>
                  <a:lnTo>
                    <a:pt x="624" y="729"/>
                  </a:lnTo>
                  <a:lnTo>
                    <a:pt x="639" y="761"/>
                  </a:lnTo>
                  <a:lnTo>
                    <a:pt x="658" y="790"/>
                  </a:lnTo>
                  <a:lnTo>
                    <a:pt x="682" y="816"/>
                  </a:lnTo>
                  <a:lnTo>
                    <a:pt x="708" y="839"/>
                  </a:lnTo>
                  <a:lnTo>
                    <a:pt x="737" y="859"/>
                  </a:lnTo>
                  <a:lnTo>
                    <a:pt x="769" y="873"/>
                  </a:lnTo>
                  <a:lnTo>
                    <a:pt x="802" y="884"/>
                  </a:lnTo>
                  <a:lnTo>
                    <a:pt x="838" y="890"/>
                  </a:lnTo>
                  <a:lnTo>
                    <a:pt x="872" y="890"/>
                  </a:lnTo>
                  <a:lnTo>
                    <a:pt x="880" y="890"/>
                  </a:lnTo>
                  <a:lnTo>
                    <a:pt x="892" y="889"/>
                  </a:lnTo>
                  <a:lnTo>
                    <a:pt x="912" y="887"/>
                  </a:lnTo>
                  <a:lnTo>
                    <a:pt x="937" y="884"/>
                  </a:lnTo>
                  <a:lnTo>
                    <a:pt x="968" y="880"/>
                  </a:lnTo>
                  <a:lnTo>
                    <a:pt x="1003" y="872"/>
                  </a:lnTo>
                  <a:lnTo>
                    <a:pt x="1044" y="864"/>
                  </a:lnTo>
                  <a:lnTo>
                    <a:pt x="1088" y="853"/>
                  </a:lnTo>
                  <a:lnTo>
                    <a:pt x="1136" y="839"/>
                  </a:lnTo>
                  <a:lnTo>
                    <a:pt x="1186" y="823"/>
                  </a:lnTo>
                  <a:lnTo>
                    <a:pt x="1241" y="804"/>
                  </a:lnTo>
                  <a:lnTo>
                    <a:pt x="1296" y="780"/>
                  </a:lnTo>
                  <a:lnTo>
                    <a:pt x="1355" y="753"/>
                  </a:lnTo>
                  <a:lnTo>
                    <a:pt x="1386" y="807"/>
                  </a:lnTo>
                  <a:lnTo>
                    <a:pt x="1415" y="859"/>
                  </a:lnTo>
                  <a:lnTo>
                    <a:pt x="1440" y="911"/>
                  </a:lnTo>
                  <a:lnTo>
                    <a:pt x="1461" y="962"/>
                  </a:lnTo>
                  <a:lnTo>
                    <a:pt x="1477" y="1011"/>
                  </a:lnTo>
                  <a:lnTo>
                    <a:pt x="1489" y="1056"/>
                  </a:lnTo>
                  <a:lnTo>
                    <a:pt x="1497" y="1098"/>
                  </a:lnTo>
                  <a:lnTo>
                    <a:pt x="1502" y="1137"/>
                  </a:lnTo>
                  <a:lnTo>
                    <a:pt x="1504" y="1175"/>
                  </a:lnTo>
                  <a:lnTo>
                    <a:pt x="1502" y="1208"/>
                  </a:lnTo>
                  <a:lnTo>
                    <a:pt x="1497" y="1240"/>
                  </a:lnTo>
                  <a:lnTo>
                    <a:pt x="1491" y="1269"/>
                  </a:lnTo>
                  <a:lnTo>
                    <a:pt x="1483" y="1295"/>
                  </a:lnTo>
                  <a:lnTo>
                    <a:pt x="1473" y="1318"/>
                  </a:lnTo>
                  <a:lnTo>
                    <a:pt x="1463" y="1340"/>
                  </a:lnTo>
                  <a:lnTo>
                    <a:pt x="1450" y="1360"/>
                  </a:lnTo>
                  <a:lnTo>
                    <a:pt x="1439" y="1377"/>
                  </a:lnTo>
                  <a:lnTo>
                    <a:pt x="1426" y="1391"/>
                  </a:lnTo>
                  <a:lnTo>
                    <a:pt x="1414" y="1405"/>
                  </a:lnTo>
                  <a:lnTo>
                    <a:pt x="1399" y="1418"/>
                  </a:lnTo>
                  <a:lnTo>
                    <a:pt x="1382" y="1432"/>
                  </a:lnTo>
                  <a:lnTo>
                    <a:pt x="1361" y="1445"/>
                  </a:lnTo>
                  <a:lnTo>
                    <a:pt x="1339" y="1458"/>
                  </a:lnTo>
                  <a:lnTo>
                    <a:pt x="1313" y="1469"/>
                  </a:lnTo>
                  <a:lnTo>
                    <a:pt x="1285" y="1479"/>
                  </a:lnTo>
                  <a:lnTo>
                    <a:pt x="1253" y="1487"/>
                  </a:lnTo>
                  <a:lnTo>
                    <a:pt x="1219" y="1491"/>
                  </a:lnTo>
                  <a:lnTo>
                    <a:pt x="1180" y="1493"/>
                  </a:lnTo>
                  <a:lnTo>
                    <a:pt x="1134" y="1491"/>
                  </a:lnTo>
                  <a:lnTo>
                    <a:pt x="1086" y="1484"/>
                  </a:lnTo>
                  <a:lnTo>
                    <a:pt x="1036" y="1471"/>
                  </a:lnTo>
                  <a:lnTo>
                    <a:pt x="983" y="1456"/>
                  </a:lnTo>
                  <a:lnTo>
                    <a:pt x="930" y="1435"/>
                  </a:lnTo>
                  <a:lnTo>
                    <a:pt x="875" y="1410"/>
                  </a:lnTo>
                  <a:lnTo>
                    <a:pt x="819" y="1381"/>
                  </a:lnTo>
                  <a:lnTo>
                    <a:pt x="762" y="1348"/>
                  </a:lnTo>
                  <a:lnTo>
                    <a:pt x="706" y="1311"/>
                  </a:lnTo>
                  <a:lnTo>
                    <a:pt x="648" y="1271"/>
                  </a:lnTo>
                  <a:lnTo>
                    <a:pt x="591" y="1227"/>
                  </a:lnTo>
                  <a:lnTo>
                    <a:pt x="533" y="1180"/>
                  </a:lnTo>
                  <a:lnTo>
                    <a:pt x="477" y="1129"/>
                  </a:lnTo>
                  <a:lnTo>
                    <a:pt x="421" y="1075"/>
                  </a:lnTo>
                  <a:lnTo>
                    <a:pt x="362" y="1015"/>
                  </a:lnTo>
                  <a:lnTo>
                    <a:pt x="308" y="954"/>
                  </a:lnTo>
                  <a:lnTo>
                    <a:pt x="257" y="892"/>
                  </a:lnTo>
                  <a:lnTo>
                    <a:pt x="210" y="830"/>
                  </a:lnTo>
                  <a:lnTo>
                    <a:pt x="166" y="766"/>
                  </a:lnTo>
                  <a:lnTo>
                    <a:pt x="127" y="705"/>
                  </a:lnTo>
                  <a:lnTo>
                    <a:pt x="93" y="642"/>
                  </a:lnTo>
                  <a:lnTo>
                    <a:pt x="64" y="582"/>
                  </a:lnTo>
                  <a:lnTo>
                    <a:pt x="43" y="531"/>
                  </a:lnTo>
                  <a:lnTo>
                    <a:pt x="26" y="482"/>
                  </a:lnTo>
                  <a:lnTo>
                    <a:pt x="15" y="437"/>
                  </a:lnTo>
                  <a:lnTo>
                    <a:pt x="6" y="395"/>
                  </a:lnTo>
                  <a:lnTo>
                    <a:pt x="1" y="355"/>
                  </a:lnTo>
                  <a:lnTo>
                    <a:pt x="0" y="318"/>
                  </a:lnTo>
                  <a:lnTo>
                    <a:pt x="2" y="285"/>
                  </a:lnTo>
                  <a:lnTo>
                    <a:pt x="6" y="252"/>
                  </a:lnTo>
                  <a:lnTo>
                    <a:pt x="13" y="224"/>
                  </a:lnTo>
                  <a:lnTo>
                    <a:pt x="21" y="197"/>
                  </a:lnTo>
                  <a:lnTo>
                    <a:pt x="31" y="173"/>
                  </a:lnTo>
                  <a:lnTo>
                    <a:pt x="41" y="153"/>
                  </a:lnTo>
                  <a:lnTo>
                    <a:pt x="53" y="133"/>
                  </a:lnTo>
                  <a:lnTo>
                    <a:pt x="65" y="116"/>
                  </a:lnTo>
                  <a:lnTo>
                    <a:pt x="78" y="102"/>
                  </a:lnTo>
                  <a:lnTo>
                    <a:pt x="89" y="88"/>
                  </a:lnTo>
                  <a:lnTo>
                    <a:pt x="105" y="75"/>
                  </a:lnTo>
                  <a:lnTo>
                    <a:pt x="122" y="61"/>
                  </a:lnTo>
                  <a:lnTo>
                    <a:pt x="142" y="48"/>
                  </a:lnTo>
                  <a:lnTo>
                    <a:pt x="165" y="35"/>
                  </a:lnTo>
                  <a:lnTo>
                    <a:pt x="190" y="24"/>
                  </a:lnTo>
                  <a:lnTo>
                    <a:pt x="219" y="14"/>
                  </a:lnTo>
                  <a:lnTo>
                    <a:pt x="250" y="6"/>
                  </a:lnTo>
                  <a:lnTo>
                    <a:pt x="285" y="2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56" name="Freeform 8">
              <a:extLst>
                <a:ext uri="{FF2B5EF4-FFF2-40B4-BE49-F238E27FC236}">
                  <a16:creationId xmlns:a16="http://schemas.microsoft.com/office/drawing/2014/main" id="{1AB6A19C-A751-472B-91AC-974F8EC0A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977" y="2829908"/>
              <a:ext cx="207447" cy="206204"/>
            </a:xfrm>
            <a:custGeom>
              <a:avLst/>
              <a:gdLst>
                <a:gd name="T0" fmla="*/ 1289 w 1835"/>
                <a:gd name="T1" fmla="*/ 2 h 1823"/>
                <a:gd name="T2" fmla="*/ 1327 w 1835"/>
                <a:gd name="T3" fmla="*/ 23 h 1823"/>
                <a:gd name="T4" fmla="*/ 1350 w 1835"/>
                <a:gd name="T5" fmla="*/ 60 h 1823"/>
                <a:gd name="T6" fmla="*/ 1776 w 1835"/>
                <a:gd name="T7" fmla="*/ 482 h 1823"/>
                <a:gd name="T8" fmla="*/ 1812 w 1835"/>
                <a:gd name="T9" fmla="*/ 505 h 1823"/>
                <a:gd name="T10" fmla="*/ 1833 w 1835"/>
                <a:gd name="T11" fmla="*/ 543 h 1823"/>
                <a:gd name="T12" fmla="*/ 1832 w 1835"/>
                <a:gd name="T13" fmla="*/ 586 h 1823"/>
                <a:gd name="T14" fmla="*/ 1810 w 1835"/>
                <a:gd name="T15" fmla="*/ 622 h 1823"/>
                <a:gd name="T16" fmla="*/ 1498 w 1835"/>
                <a:gd name="T17" fmla="*/ 929 h 1823"/>
                <a:gd name="T18" fmla="*/ 1459 w 1835"/>
                <a:gd name="T19" fmla="*/ 942 h 1823"/>
                <a:gd name="T20" fmla="*/ 1253 w 1835"/>
                <a:gd name="T21" fmla="*/ 903 h 1823"/>
                <a:gd name="T22" fmla="*/ 1194 w 1835"/>
                <a:gd name="T23" fmla="*/ 1011 h 1823"/>
                <a:gd name="T24" fmla="*/ 1118 w 1835"/>
                <a:gd name="T25" fmla="*/ 1126 h 1823"/>
                <a:gd name="T26" fmla="*/ 1030 w 1835"/>
                <a:gd name="T27" fmla="*/ 1243 h 1823"/>
                <a:gd name="T28" fmla="*/ 930 w 1835"/>
                <a:gd name="T29" fmla="*/ 1362 h 1823"/>
                <a:gd name="T30" fmla="*/ 823 w 1835"/>
                <a:gd name="T31" fmla="*/ 1475 h 1823"/>
                <a:gd name="T32" fmla="*/ 705 w 1835"/>
                <a:gd name="T33" fmla="*/ 1578 h 1823"/>
                <a:gd name="T34" fmla="*/ 585 w 1835"/>
                <a:gd name="T35" fmla="*/ 1659 h 1823"/>
                <a:gd name="T36" fmla="*/ 470 w 1835"/>
                <a:gd name="T37" fmla="*/ 1719 h 1823"/>
                <a:gd name="T38" fmla="*/ 363 w 1835"/>
                <a:gd name="T39" fmla="*/ 1763 h 1823"/>
                <a:gd name="T40" fmla="*/ 268 w 1835"/>
                <a:gd name="T41" fmla="*/ 1792 h 1823"/>
                <a:gd name="T42" fmla="*/ 187 w 1835"/>
                <a:gd name="T43" fmla="*/ 1810 h 1823"/>
                <a:gd name="T44" fmla="*/ 130 w 1835"/>
                <a:gd name="T45" fmla="*/ 1819 h 1823"/>
                <a:gd name="T46" fmla="*/ 95 w 1835"/>
                <a:gd name="T47" fmla="*/ 1823 h 1823"/>
                <a:gd name="T48" fmla="*/ 71 w 1835"/>
                <a:gd name="T49" fmla="*/ 1822 h 1823"/>
                <a:gd name="T50" fmla="*/ 39 w 1835"/>
                <a:gd name="T51" fmla="*/ 1810 h 1823"/>
                <a:gd name="T52" fmla="*/ 14 w 1835"/>
                <a:gd name="T53" fmla="*/ 1785 h 1823"/>
                <a:gd name="T54" fmla="*/ 1 w 1835"/>
                <a:gd name="T55" fmla="*/ 1753 h 1823"/>
                <a:gd name="T56" fmla="*/ 0 w 1835"/>
                <a:gd name="T57" fmla="*/ 1729 h 1823"/>
                <a:gd name="T58" fmla="*/ 3 w 1835"/>
                <a:gd name="T59" fmla="*/ 1695 h 1823"/>
                <a:gd name="T60" fmla="*/ 13 w 1835"/>
                <a:gd name="T61" fmla="*/ 1636 h 1823"/>
                <a:gd name="T62" fmla="*/ 30 w 1835"/>
                <a:gd name="T63" fmla="*/ 1557 h 1823"/>
                <a:gd name="T64" fmla="*/ 61 w 1835"/>
                <a:gd name="T65" fmla="*/ 1463 h 1823"/>
                <a:gd name="T66" fmla="*/ 105 w 1835"/>
                <a:gd name="T67" fmla="*/ 1357 h 1823"/>
                <a:gd name="T68" fmla="*/ 165 w 1835"/>
                <a:gd name="T69" fmla="*/ 1242 h 1823"/>
                <a:gd name="T70" fmla="*/ 247 w 1835"/>
                <a:gd name="T71" fmla="*/ 1124 h 1823"/>
                <a:gd name="T72" fmla="*/ 351 w 1835"/>
                <a:gd name="T73" fmla="*/ 1007 h 1823"/>
                <a:gd name="T74" fmla="*/ 465 w 1835"/>
                <a:gd name="T75" fmla="*/ 899 h 1823"/>
                <a:gd name="T76" fmla="*/ 583 w 1835"/>
                <a:gd name="T77" fmla="*/ 800 h 1823"/>
                <a:gd name="T78" fmla="*/ 703 w 1835"/>
                <a:gd name="T79" fmla="*/ 712 h 1823"/>
                <a:gd name="T80" fmla="*/ 818 w 1835"/>
                <a:gd name="T81" fmla="*/ 637 h 1823"/>
                <a:gd name="T82" fmla="*/ 927 w 1835"/>
                <a:gd name="T83" fmla="*/ 579 h 1823"/>
                <a:gd name="T84" fmla="*/ 888 w 1835"/>
                <a:gd name="T85" fmla="*/ 374 h 1823"/>
                <a:gd name="T86" fmla="*/ 900 w 1835"/>
                <a:gd name="T87" fmla="*/ 335 h 1823"/>
                <a:gd name="T88" fmla="*/ 1208 w 1835"/>
                <a:gd name="T89" fmla="*/ 25 h 1823"/>
                <a:gd name="T90" fmla="*/ 1246 w 1835"/>
                <a:gd name="T91" fmla="*/ 3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35" h="1823">
                  <a:moveTo>
                    <a:pt x="1267" y="0"/>
                  </a:moveTo>
                  <a:lnTo>
                    <a:pt x="1289" y="2"/>
                  </a:lnTo>
                  <a:lnTo>
                    <a:pt x="1310" y="11"/>
                  </a:lnTo>
                  <a:lnTo>
                    <a:pt x="1327" y="23"/>
                  </a:lnTo>
                  <a:lnTo>
                    <a:pt x="1341" y="40"/>
                  </a:lnTo>
                  <a:lnTo>
                    <a:pt x="1350" y="60"/>
                  </a:lnTo>
                  <a:lnTo>
                    <a:pt x="1451" y="381"/>
                  </a:lnTo>
                  <a:lnTo>
                    <a:pt x="1776" y="482"/>
                  </a:lnTo>
                  <a:lnTo>
                    <a:pt x="1796" y="491"/>
                  </a:lnTo>
                  <a:lnTo>
                    <a:pt x="1812" y="505"/>
                  </a:lnTo>
                  <a:lnTo>
                    <a:pt x="1825" y="522"/>
                  </a:lnTo>
                  <a:lnTo>
                    <a:pt x="1833" y="543"/>
                  </a:lnTo>
                  <a:lnTo>
                    <a:pt x="1835" y="565"/>
                  </a:lnTo>
                  <a:lnTo>
                    <a:pt x="1832" y="586"/>
                  </a:lnTo>
                  <a:lnTo>
                    <a:pt x="1824" y="606"/>
                  </a:lnTo>
                  <a:lnTo>
                    <a:pt x="1810" y="622"/>
                  </a:lnTo>
                  <a:lnTo>
                    <a:pt x="1515" y="917"/>
                  </a:lnTo>
                  <a:lnTo>
                    <a:pt x="1498" y="929"/>
                  </a:lnTo>
                  <a:lnTo>
                    <a:pt x="1479" y="937"/>
                  </a:lnTo>
                  <a:lnTo>
                    <a:pt x="1459" y="942"/>
                  </a:lnTo>
                  <a:lnTo>
                    <a:pt x="1439" y="939"/>
                  </a:lnTo>
                  <a:lnTo>
                    <a:pt x="1253" y="903"/>
                  </a:lnTo>
                  <a:lnTo>
                    <a:pt x="1226" y="956"/>
                  </a:lnTo>
                  <a:lnTo>
                    <a:pt x="1194" y="1011"/>
                  </a:lnTo>
                  <a:lnTo>
                    <a:pt x="1158" y="1067"/>
                  </a:lnTo>
                  <a:lnTo>
                    <a:pt x="1118" y="1126"/>
                  </a:lnTo>
                  <a:lnTo>
                    <a:pt x="1075" y="1184"/>
                  </a:lnTo>
                  <a:lnTo>
                    <a:pt x="1030" y="1243"/>
                  </a:lnTo>
                  <a:lnTo>
                    <a:pt x="981" y="1302"/>
                  </a:lnTo>
                  <a:lnTo>
                    <a:pt x="930" y="1362"/>
                  </a:lnTo>
                  <a:lnTo>
                    <a:pt x="877" y="1419"/>
                  </a:lnTo>
                  <a:lnTo>
                    <a:pt x="823" y="1475"/>
                  </a:lnTo>
                  <a:lnTo>
                    <a:pt x="763" y="1529"/>
                  </a:lnTo>
                  <a:lnTo>
                    <a:pt x="705" y="1578"/>
                  </a:lnTo>
                  <a:lnTo>
                    <a:pt x="645" y="1622"/>
                  </a:lnTo>
                  <a:lnTo>
                    <a:pt x="585" y="1659"/>
                  </a:lnTo>
                  <a:lnTo>
                    <a:pt x="528" y="1691"/>
                  </a:lnTo>
                  <a:lnTo>
                    <a:pt x="470" y="1719"/>
                  </a:lnTo>
                  <a:lnTo>
                    <a:pt x="416" y="1743"/>
                  </a:lnTo>
                  <a:lnTo>
                    <a:pt x="363" y="1763"/>
                  </a:lnTo>
                  <a:lnTo>
                    <a:pt x="314" y="1780"/>
                  </a:lnTo>
                  <a:lnTo>
                    <a:pt x="268" y="1792"/>
                  </a:lnTo>
                  <a:lnTo>
                    <a:pt x="226" y="1803"/>
                  </a:lnTo>
                  <a:lnTo>
                    <a:pt x="187" y="1810"/>
                  </a:lnTo>
                  <a:lnTo>
                    <a:pt x="156" y="1816"/>
                  </a:lnTo>
                  <a:lnTo>
                    <a:pt x="130" y="1819"/>
                  </a:lnTo>
                  <a:lnTo>
                    <a:pt x="109" y="1821"/>
                  </a:lnTo>
                  <a:lnTo>
                    <a:pt x="95" y="1823"/>
                  </a:lnTo>
                  <a:lnTo>
                    <a:pt x="88" y="1823"/>
                  </a:lnTo>
                  <a:lnTo>
                    <a:pt x="71" y="1822"/>
                  </a:lnTo>
                  <a:lnTo>
                    <a:pt x="54" y="1817"/>
                  </a:lnTo>
                  <a:lnTo>
                    <a:pt x="39" y="1810"/>
                  </a:lnTo>
                  <a:lnTo>
                    <a:pt x="25" y="1799"/>
                  </a:lnTo>
                  <a:lnTo>
                    <a:pt x="14" y="1785"/>
                  </a:lnTo>
                  <a:lnTo>
                    <a:pt x="5" y="1769"/>
                  </a:lnTo>
                  <a:lnTo>
                    <a:pt x="1" y="1753"/>
                  </a:lnTo>
                  <a:lnTo>
                    <a:pt x="0" y="1735"/>
                  </a:lnTo>
                  <a:lnTo>
                    <a:pt x="0" y="1729"/>
                  </a:lnTo>
                  <a:lnTo>
                    <a:pt x="1" y="1715"/>
                  </a:lnTo>
                  <a:lnTo>
                    <a:pt x="3" y="1695"/>
                  </a:lnTo>
                  <a:lnTo>
                    <a:pt x="7" y="1669"/>
                  </a:lnTo>
                  <a:lnTo>
                    <a:pt x="13" y="1636"/>
                  </a:lnTo>
                  <a:lnTo>
                    <a:pt x="21" y="1599"/>
                  </a:lnTo>
                  <a:lnTo>
                    <a:pt x="30" y="1557"/>
                  </a:lnTo>
                  <a:lnTo>
                    <a:pt x="44" y="1511"/>
                  </a:lnTo>
                  <a:lnTo>
                    <a:pt x="61" y="1463"/>
                  </a:lnTo>
                  <a:lnTo>
                    <a:pt x="81" y="1411"/>
                  </a:lnTo>
                  <a:lnTo>
                    <a:pt x="105" y="1357"/>
                  </a:lnTo>
                  <a:lnTo>
                    <a:pt x="133" y="1299"/>
                  </a:lnTo>
                  <a:lnTo>
                    <a:pt x="165" y="1242"/>
                  </a:lnTo>
                  <a:lnTo>
                    <a:pt x="203" y="1183"/>
                  </a:lnTo>
                  <a:lnTo>
                    <a:pt x="247" y="1124"/>
                  </a:lnTo>
                  <a:lnTo>
                    <a:pt x="295" y="1065"/>
                  </a:lnTo>
                  <a:lnTo>
                    <a:pt x="351" y="1007"/>
                  </a:lnTo>
                  <a:lnTo>
                    <a:pt x="407" y="952"/>
                  </a:lnTo>
                  <a:lnTo>
                    <a:pt x="465" y="899"/>
                  </a:lnTo>
                  <a:lnTo>
                    <a:pt x="525" y="849"/>
                  </a:lnTo>
                  <a:lnTo>
                    <a:pt x="583" y="800"/>
                  </a:lnTo>
                  <a:lnTo>
                    <a:pt x="643" y="754"/>
                  </a:lnTo>
                  <a:lnTo>
                    <a:pt x="703" y="712"/>
                  </a:lnTo>
                  <a:lnTo>
                    <a:pt x="761" y="673"/>
                  </a:lnTo>
                  <a:lnTo>
                    <a:pt x="818" y="637"/>
                  </a:lnTo>
                  <a:lnTo>
                    <a:pt x="873" y="606"/>
                  </a:lnTo>
                  <a:lnTo>
                    <a:pt x="927" y="579"/>
                  </a:lnTo>
                  <a:lnTo>
                    <a:pt x="890" y="395"/>
                  </a:lnTo>
                  <a:lnTo>
                    <a:pt x="888" y="374"/>
                  </a:lnTo>
                  <a:lnTo>
                    <a:pt x="892" y="354"/>
                  </a:lnTo>
                  <a:lnTo>
                    <a:pt x="900" y="335"/>
                  </a:lnTo>
                  <a:lnTo>
                    <a:pt x="913" y="319"/>
                  </a:lnTo>
                  <a:lnTo>
                    <a:pt x="1208" y="25"/>
                  </a:lnTo>
                  <a:lnTo>
                    <a:pt x="1226" y="12"/>
                  </a:lnTo>
                  <a:lnTo>
                    <a:pt x="1246" y="3"/>
                  </a:lnTo>
                  <a:lnTo>
                    <a:pt x="1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B6DB976-F30C-462F-83CC-CAEAB077B3A0}"/>
              </a:ext>
            </a:extLst>
          </p:cNvPr>
          <p:cNvGrpSpPr/>
          <p:nvPr/>
        </p:nvGrpSpPr>
        <p:grpSpPr>
          <a:xfrm>
            <a:off x="5334631" y="4074848"/>
            <a:ext cx="344602" cy="283188"/>
            <a:chOff x="7000875" y="2609851"/>
            <a:chExt cx="481013" cy="395288"/>
          </a:xfrm>
          <a:solidFill>
            <a:schemeClr val="bg1"/>
          </a:solidFill>
        </p:grpSpPr>
        <p:sp>
          <p:nvSpPr>
            <p:cNvPr id="158" name="Freeform 39">
              <a:extLst>
                <a:ext uri="{FF2B5EF4-FFF2-40B4-BE49-F238E27FC236}">
                  <a16:creationId xmlns:a16="http://schemas.microsoft.com/office/drawing/2014/main" id="{8D982785-AA88-4D4F-9786-B96D5F23F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26384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59" name="Freeform 40">
              <a:extLst>
                <a:ext uri="{FF2B5EF4-FFF2-40B4-BE49-F238E27FC236}">
                  <a16:creationId xmlns:a16="http://schemas.microsoft.com/office/drawing/2014/main" id="{4E301681-F62E-493C-9742-332A1DE2A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2663" y="26098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BE2F684-DFF8-411D-8EEF-9AA3455F79C0}"/>
              </a:ext>
            </a:extLst>
          </p:cNvPr>
          <p:cNvGrpSpPr/>
          <p:nvPr/>
        </p:nvGrpSpPr>
        <p:grpSpPr>
          <a:xfrm>
            <a:off x="5335418" y="2467006"/>
            <a:ext cx="343028" cy="345360"/>
            <a:chOff x="7156450" y="2708275"/>
            <a:chExt cx="233363" cy="234950"/>
          </a:xfrm>
          <a:solidFill>
            <a:schemeClr val="bg1"/>
          </a:solidFill>
        </p:grpSpPr>
        <p:sp>
          <p:nvSpPr>
            <p:cNvPr id="161" name="Rectangle 33">
              <a:extLst>
                <a:ext uri="{FF2B5EF4-FFF2-40B4-BE49-F238E27FC236}">
                  <a16:creationId xmlns:a16="http://schemas.microsoft.com/office/drawing/2014/main" id="{7698480E-3B0A-48D4-B756-921DE2862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450" y="2803525"/>
              <a:ext cx="41275" cy="1238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62" name="Freeform 34">
              <a:extLst>
                <a:ext uri="{FF2B5EF4-FFF2-40B4-BE49-F238E27FC236}">
                  <a16:creationId xmlns:a16="http://schemas.microsoft.com/office/drawing/2014/main" id="{F8707B67-1B48-4C23-AD7F-4018CC104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5188" y="2708275"/>
              <a:ext cx="174625" cy="234950"/>
            </a:xfrm>
            <a:custGeom>
              <a:avLst/>
              <a:gdLst>
                <a:gd name="T0" fmla="*/ 790 w 2315"/>
                <a:gd name="T1" fmla="*/ 1051 h 3103"/>
                <a:gd name="T2" fmla="*/ 645 w 2315"/>
                <a:gd name="T3" fmla="*/ 1093 h 3103"/>
                <a:gd name="T4" fmla="*/ 513 w 2315"/>
                <a:gd name="T5" fmla="*/ 1176 h 3103"/>
                <a:gd name="T6" fmla="*/ 407 w 2315"/>
                <a:gd name="T7" fmla="*/ 1297 h 3103"/>
                <a:gd name="T8" fmla="*/ 338 w 2315"/>
                <a:gd name="T9" fmla="*/ 1438 h 3103"/>
                <a:gd name="T10" fmla="*/ 311 w 2315"/>
                <a:gd name="T11" fmla="*/ 1590 h 3103"/>
                <a:gd name="T12" fmla="*/ 324 w 2315"/>
                <a:gd name="T13" fmla="*/ 1743 h 3103"/>
                <a:gd name="T14" fmla="*/ 378 w 2315"/>
                <a:gd name="T15" fmla="*/ 1890 h 3103"/>
                <a:gd name="T16" fmla="*/ 473 w 2315"/>
                <a:gd name="T17" fmla="*/ 2018 h 3103"/>
                <a:gd name="T18" fmla="*/ 600 w 2315"/>
                <a:gd name="T19" fmla="*/ 2115 h 3103"/>
                <a:gd name="T20" fmla="*/ 741 w 2315"/>
                <a:gd name="T21" fmla="*/ 2170 h 3103"/>
                <a:gd name="T22" fmla="*/ 891 w 2315"/>
                <a:gd name="T23" fmla="*/ 2184 h 3103"/>
                <a:gd name="T24" fmla="*/ 1039 w 2315"/>
                <a:gd name="T25" fmla="*/ 2157 h 3103"/>
                <a:gd name="T26" fmla="*/ 1176 w 2315"/>
                <a:gd name="T27" fmla="*/ 2087 h 3103"/>
                <a:gd name="T28" fmla="*/ 1294 w 2315"/>
                <a:gd name="T29" fmla="*/ 1977 h 3103"/>
                <a:gd name="T30" fmla="*/ 1375 w 2315"/>
                <a:gd name="T31" fmla="*/ 1842 h 3103"/>
                <a:gd name="T32" fmla="*/ 1415 w 2315"/>
                <a:gd name="T33" fmla="*/ 1693 h 3103"/>
                <a:gd name="T34" fmla="*/ 1415 w 2315"/>
                <a:gd name="T35" fmla="*/ 1539 h 3103"/>
                <a:gd name="T36" fmla="*/ 1375 w 2315"/>
                <a:gd name="T37" fmla="*/ 1390 h 3103"/>
                <a:gd name="T38" fmla="*/ 1294 w 2315"/>
                <a:gd name="T39" fmla="*/ 1253 h 3103"/>
                <a:gd name="T40" fmla="*/ 1176 w 2315"/>
                <a:gd name="T41" fmla="*/ 1143 h 3103"/>
                <a:gd name="T42" fmla="*/ 1039 w 2315"/>
                <a:gd name="T43" fmla="*/ 1074 h 3103"/>
                <a:gd name="T44" fmla="*/ 891 w 2315"/>
                <a:gd name="T45" fmla="*/ 1046 h 3103"/>
                <a:gd name="T46" fmla="*/ 1320 w 2315"/>
                <a:gd name="T47" fmla="*/ 1046 h 3103"/>
                <a:gd name="T48" fmla="*/ 1417 w 2315"/>
                <a:gd name="T49" fmla="*/ 1140 h 3103"/>
                <a:gd name="T50" fmla="*/ 1515 w 2315"/>
                <a:gd name="T51" fmla="*/ 1297 h 3103"/>
                <a:gd name="T52" fmla="*/ 1571 w 2315"/>
                <a:gd name="T53" fmla="*/ 1468 h 3103"/>
                <a:gd name="T54" fmla="*/ 1584 w 2315"/>
                <a:gd name="T55" fmla="*/ 1647 h 3103"/>
                <a:gd name="T56" fmla="*/ 1555 w 2315"/>
                <a:gd name="T57" fmla="*/ 1825 h 3103"/>
                <a:gd name="T58" fmla="*/ 1484 w 2315"/>
                <a:gd name="T59" fmla="*/ 1992 h 3103"/>
                <a:gd name="T60" fmla="*/ 1664 w 2315"/>
                <a:gd name="T61" fmla="*/ 2118 h 3103"/>
                <a:gd name="T62" fmla="*/ 2315 w 2315"/>
                <a:gd name="T63" fmla="*/ 2800 h 3103"/>
                <a:gd name="T64" fmla="*/ 2307 w 2315"/>
                <a:gd name="T65" fmla="*/ 2859 h 3103"/>
                <a:gd name="T66" fmla="*/ 2276 w 2315"/>
                <a:gd name="T67" fmla="*/ 2943 h 3103"/>
                <a:gd name="T68" fmla="*/ 2209 w 2315"/>
                <a:gd name="T69" fmla="*/ 3030 h 3103"/>
                <a:gd name="T70" fmla="*/ 2128 w 2315"/>
                <a:gd name="T71" fmla="*/ 3078 h 3103"/>
                <a:gd name="T72" fmla="*/ 2053 w 2315"/>
                <a:gd name="T73" fmla="*/ 3099 h 3103"/>
                <a:gd name="T74" fmla="*/ 2010 w 2315"/>
                <a:gd name="T75" fmla="*/ 3103 h 3103"/>
                <a:gd name="T76" fmla="*/ 1403 w 2315"/>
                <a:gd name="T77" fmla="*/ 2335 h 3103"/>
                <a:gd name="T78" fmla="*/ 774 w 2315"/>
                <a:gd name="T79" fmla="*/ 2903 h 3103"/>
                <a:gd name="T80" fmla="*/ 657 w 2315"/>
                <a:gd name="T81" fmla="*/ 2320 h 3103"/>
                <a:gd name="T82" fmla="*/ 544 w 2315"/>
                <a:gd name="T83" fmla="*/ 2903 h 3103"/>
                <a:gd name="T84" fmla="*/ 545 w 2315"/>
                <a:gd name="T85" fmla="*/ 687 h 3103"/>
                <a:gd name="T86" fmla="*/ 657 w 2315"/>
                <a:gd name="T87" fmla="*/ 911 h 3103"/>
                <a:gd name="T88" fmla="*/ 774 w 2315"/>
                <a:gd name="T8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15" h="3103">
                  <a:moveTo>
                    <a:pt x="891" y="1046"/>
                  </a:moveTo>
                  <a:lnTo>
                    <a:pt x="841" y="1046"/>
                  </a:lnTo>
                  <a:lnTo>
                    <a:pt x="790" y="1051"/>
                  </a:lnTo>
                  <a:lnTo>
                    <a:pt x="741" y="1061"/>
                  </a:lnTo>
                  <a:lnTo>
                    <a:pt x="693" y="1074"/>
                  </a:lnTo>
                  <a:lnTo>
                    <a:pt x="645" y="1093"/>
                  </a:lnTo>
                  <a:lnTo>
                    <a:pt x="600" y="1116"/>
                  </a:lnTo>
                  <a:lnTo>
                    <a:pt x="555" y="1143"/>
                  </a:lnTo>
                  <a:lnTo>
                    <a:pt x="513" y="1176"/>
                  </a:lnTo>
                  <a:lnTo>
                    <a:pt x="474" y="1213"/>
                  </a:lnTo>
                  <a:lnTo>
                    <a:pt x="438" y="1253"/>
                  </a:lnTo>
                  <a:lnTo>
                    <a:pt x="407" y="1297"/>
                  </a:lnTo>
                  <a:lnTo>
                    <a:pt x="379" y="1342"/>
                  </a:lnTo>
                  <a:lnTo>
                    <a:pt x="356" y="1390"/>
                  </a:lnTo>
                  <a:lnTo>
                    <a:pt x="338" y="1438"/>
                  </a:lnTo>
                  <a:lnTo>
                    <a:pt x="325" y="1487"/>
                  </a:lnTo>
                  <a:lnTo>
                    <a:pt x="316" y="1539"/>
                  </a:lnTo>
                  <a:lnTo>
                    <a:pt x="311" y="1590"/>
                  </a:lnTo>
                  <a:lnTo>
                    <a:pt x="311" y="1641"/>
                  </a:lnTo>
                  <a:lnTo>
                    <a:pt x="316" y="1693"/>
                  </a:lnTo>
                  <a:lnTo>
                    <a:pt x="324" y="1743"/>
                  </a:lnTo>
                  <a:lnTo>
                    <a:pt x="338" y="1794"/>
                  </a:lnTo>
                  <a:lnTo>
                    <a:pt x="356" y="1842"/>
                  </a:lnTo>
                  <a:lnTo>
                    <a:pt x="378" y="1890"/>
                  </a:lnTo>
                  <a:lnTo>
                    <a:pt x="406" y="1935"/>
                  </a:lnTo>
                  <a:lnTo>
                    <a:pt x="437" y="1977"/>
                  </a:lnTo>
                  <a:lnTo>
                    <a:pt x="473" y="2018"/>
                  </a:lnTo>
                  <a:lnTo>
                    <a:pt x="513" y="2054"/>
                  </a:lnTo>
                  <a:lnTo>
                    <a:pt x="554" y="2087"/>
                  </a:lnTo>
                  <a:lnTo>
                    <a:pt x="600" y="2115"/>
                  </a:lnTo>
                  <a:lnTo>
                    <a:pt x="645" y="2138"/>
                  </a:lnTo>
                  <a:lnTo>
                    <a:pt x="693" y="2157"/>
                  </a:lnTo>
                  <a:lnTo>
                    <a:pt x="741" y="2170"/>
                  </a:lnTo>
                  <a:lnTo>
                    <a:pt x="790" y="2179"/>
                  </a:lnTo>
                  <a:lnTo>
                    <a:pt x="841" y="2184"/>
                  </a:lnTo>
                  <a:lnTo>
                    <a:pt x="891" y="2184"/>
                  </a:lnTo>
                  <a:lnTo>
                    <a:pt x="941" y="2179"/>
                  </a:lnTo>
                  <a:lnTo>
                    <a:pt x="990" y="2170"/>
                  </a:lnTo>
                  <a:lnTo>
                    <a:pt x="1039" y="2157"/>
                  </a:lnTo>
                  <a:lnTo>
                    <a:pt x="1087" y="2138"/>
                  </a:lnTo>
                  <a:lnTo>
                    <a:pt x="1132" y="2115"/>
                  </a:lnTo>
                  <a:lnTo>
                    <a:pt x="1176" y="2087"/>
                  </a:lnTo>
                  <a:lnTo>
                    <a:pt x="1218" y="2054"/>
                  </a:lnTo>
                  <a:lnTo>
                    <a:pt x="1258" y="2018"/>
                  </a:lnTo>
                  <a:lnTo>
                    <a:pt x="1294" y="1977"/>
                  </a:lnTo>
                  <a:lnTo>
                    <a:pt x="1326" y="1934"/>
                  </a:lnTo>
                  <a:lnTo>
                    <a:pt x="1352" y="1888"/>
                  </a:lnTo>
                  <a:lnTo>
                    <a:pt x="1375" y="1842"/>
                  </a:lnTo>
                  <a:lnTo>
                    <a:pt x="1393" y="1793"/>
                  </a:lnTo>
                  <a:lnTo>
                    <a:pt x="1406" y="1743"/>
                  </a:lnTo>
                  <a:lnTo>
                    <a:pt x="1415" y="1693"/>
                  </a:lnTo>
                  <a:lnTo>
                    <a:pt x="1419" y="1641"/>
                  </a:lnTo>
                  <a:lnTo>
                    <a:pt x="1419" y="1590"/>
                  </a:lnTo>
                  <a:lnTo>
                    <a:pt x="1415" y="1539"/>
                  </a:lnTo>
                  <a:lnTo>
                    <a:pt x="1406" y="1487"/>
                  </a:lnTo>
                  <a:lnTo>
                    <a:pt x="1393" y="1438"/>
                  </a:lnTo>
                  <a:lnTo>
                    <a:pt x="1375" y="1390"/>
                  </a:lnTo>
                  <a:lnTo>
                    <a:pt x="1352" y="1342"/>
                  </a:lnTo>
                  <a:lnTo>
                    <a:pt x="1325" y="1297"/>
                  </a:lnTo>
                  <a:lnTo>
                    <a:pt x="1294" y="1253"/>
                  </a:lnTo>
                  <a:lnTo>
                    <a:pt x="1258" y="1213"/>
                  </a:lnTo>
                  <a:lnTo>
                    <a:pt x="1218" y="1176"/>
                  </a:lnTo>
                  <a:lnTo>
                    <a:pt x="1176" y="1143"/>
                  </a:lnTo>
                  <a:lnTo>
                    <a:pt x="1132" y="1115"/>
                  </a:lnTo>
                  <a:lnTo>
                    <a:pt x="1086" y="1093"/>
                  </a:lnTo>
                  <a:lnTo>
                    <a:pt x="1039" y="1074"/>
                  </a:lnTo>
                  <a:lnTo>
                    <a:pt x="990" y="1061"/>
                  </a:lnTo>
                  <a:lnTo>
                    <a:pt x="941" y="1051"/>
                  </a:lnTo>
                  <a:lnTo>
                    <a:pt x="891" y="1046"/>
                  </a:lnTo>
                  <a:close/>
                  <a:moveTo>
                    <a:pt x="774" y="0"/>
                  </a:moveTo>
                  <a:lnTo>
                    <a:pt x="1320" y="0"/>
                  </a:lnTo>
                  <a:lnTo>
                    <a:pt x="1320" y="1046"/>
                  </a:lnTo>
                  <a:lnTo>
                    <a:pt x="1348" y="1069"/>
                  </a:lnTo>
                  <a:lnTo>
                    <a:pt x="1375" y="1094"/>
                  </a:lnTo>
                  <a:lnTo>
                    <a:pt x="1417" y="1140"/>
                  </a:lnTo>
                  <a:lnTo>
                    <a:pt x="1455" y="1191"/>
                  </a:lnTo>
                  <a:lnTo>
                    <a:pt x="1488" y="1242"/>
                  </a:lnTo>
                  <a:lnTo>
                    <a:pt x="1515" y="1297"/>
                  </a:lnTo>
                  <a:lnTo>
                    <a:pt x="1538" y="1352"/>
                  </a:lnTo>
                  <a:lnTo>
                    <a:pt x="1557" y="1410"/>
                  </a:lnTo>
                  <a:lnTo>
                    <a:pt x="1571" y="1468"/>
                  </a:lnTo>
                  <a:lnTo>
                    <a:pt x="1580" y="1528"/>
                  </a:lnTo>
                  <a:lnTo>
                    <a:pt x="1584" y="1587"/>
                  </a:lnTo>
                  <a:lnTo>
                    <a:pt x="1584" y="1647"/>
                  </a:lnTo>
                  <a:lnTo>
                    <a:pt x="1579" y="1707"/>
                  </a:lnTo>
                  <a:lnTo>
                    <a:pt x="1569" y="1766"/>
                  </a:lnTo>
                  <a:lnTo>
                    <a:pt x="1555" y="1825"/>
                  </a:lnTo>
                  <a:lnTo>
                    <a:pt x="1536" y="1881"/>
                  </a:lnTo>
                  <a:lnTo>
                    <a:pt x="1512" y="1937"/>
                  </a:lnTo>
                  <a:lnTo>
                    <a:pt x="1484" y="1992"/>
                  </a:lnTo>
                  <a:lnTo>
                    <a:pt x="1451" y="2043"/>
                  </a:lnTo>
                  <a:lnTo>
                    <a:pt x="1579" y="2171"/>
                  </a:lnTo>
                  <a:lnTo>
                    <a:pt x="1664" y="2118"/>
                  </a:lnTo>
                  <a:lnTo>
                    <a:pt x="2315" y="2786"/>
                  </a:lnTo>
                  <a:lnTo>
                    <a:pt x="2315" y="2791"/>
                  </a:lnTo>
                  <a:lnTo>
                    <a:pt x="2315" y="2800"/>
                  </a:lnTo>
                  <a:lnTo>
                    <a:pt x="2314" y="2815"/>
                  </a:lnTo>
                  <a:lnTo>
                    <a:pt x="2311" y="2835"/>
                  </a:lnTo>
                  <a:lnTo>
                    <a:pt x="2307" y="2859"/>
                  </a:lnTo>
                  <a:lnTo>
                    <a:pt x="2300" y="2884"/>
                  </a:lnTo>
                  <a:lnTo>
                    <a:pt x="2290" y="2913"/>
                  </a:lnTo>
                  <a:lnTo>
                    <a:pt x="2276" y="2943"/>
                  </a:lnTo>
                  <a:lnTo>
                    <a:pt x="2257" y="2974"/>
                  </a:lnTo>
                  <a:lnTo>
                    <a:pt x="2234" y="3005"/>
                  </a:lnTo>
                  <a:lnTo>
                    <a:pt x="2209" y="3030"/>
                  </a:lnTo>
                  <a:lnTo>
                    <a:pt x="2183" y="3050"/>
                  </a:lnTo>
                  <a:lnTo>
                    <a:pt x="2156" y="3066"/>
                  </a:lnTo>
                  <a:lnTo>
                    <a:pt x="2128" y="3078"/>
                  </a:lnTo>
                  <a:lnTo>
                    <a:pt x="2101" y="3087"/>
                  </a:lnTo>
                  <a:lnTo>
                    <a:pt x="2076" y="3095"/>
                  </a:lnTo>
                  <a:lnTo>
                    <a:pt x="2053" y="3099"/>
                  </a:lnTo>
                  <a:lnTo>
                    <a:pt x="2034" y="3102"/>
                  </a:lnTo>
                  <a:lnTo>
                    <a:pt x="2019" y="3103"/>
                  </a:lnTo>
                  <a:lnTo>
                    <a:pt x="2010" y="3103"/>
                  </a:lnTo>
                  <a:lnTo>
                    <a:pt x="2006" y="3103"/>
                  </a:lnTo>
                  <a:lnTo>
                    <a:pt x="1355" y="2435"/>
                  </a:lnTo>
                  <a:lnTo>
                    <a:pt x="1403" y="2335"/>
                  </a:lnTo>
                  <a:lnTo>
                    <a:pt x="1320" y="2252"/>
                  </a:lnTo>
                  <a:lnTo>
                    <a:pt x="1320" y="2903"/>
                  </a:lnTo>
                  <a:lnTo>
                    <a:pt x="774" y="2903"/>
                  </a:lnTo>
                  <a:lnTo>
                    <a:pt x="774" y="2345"/>
                  </a:lnTo>
                  <a:lnTo>
                    <a:pt x="715" y="2336"/>
                  </a:lnTo>
                  <a:lnTo>
                    <a:pt x="657" y="2320"/>
                  </a:lnTo>
                  <a:lnTo>
                    <a:pt x="600" y="2300"/>
                  </a:lnTo>
                  <a:lnTo>
                    <a:pt x="544" y="2274"/>
                  </a:lnTo>
                  <a:lnTo>
                    <a:pt x="544" y="2903"/>
                  </a:lnTo>
                  <a:lnTo>
                    <a:pt x="0" y="2903"/>
                  </a:lnTo>
                  <a:lnTo>
                    <a:pt x="0" y="687"/>
                  </a:lnTo>
                  <a:lnTo>
                    <a:pt x="545" y="687"/>
                  </a:lnTo>
                  <a:lnTo>
                    <a:pt x="545" y="957"/>
                  </a:lnTo>
                  <a:lnTo>
                    <a:pt x="601" y="932"/>
                  </a:lnTo>
                  <a:lnTo>
                    <a:pt x="657" y="911"/>
                  </a:lnTo>
                  <a:lnTo>
                    <a:pt x="715" y="896"/>
                  </a:lnTo>
                  <a:lnTo>
                    <a:pt x="774" y="885"/>
                  </a:lnTo>
                  <a:lnTo>
                    <a:pt x="7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7C0C34E-B951-41B2-A17C-B00C21E0919E}"/>
              </a:ext>
            </a:extLst>
          </p:cNvPr>
          <p:cNvGrpSpPr/>
          <p:nvPr/>
        </p:nvGrpSpPr>
        <p:grpSpPr>
          <a:xfrm>
            <a:off x="5354116" y="895056"/>
            <a:ext cx="305634" cy="335748"/>
            <a:chOff x="4776788" y="2243138"/>
            <a:chExt cx="434976" cy="477838"/>
          </a:xfrm>
          <a:solidFill>
            <a:schemeClr val="bg1"/>
          </a:solidFill>
        </p:grpSpPr>
        <p:sp>
          <p:nvSpPr>
            <p:cNvPr id="165" name="Freeform 17">
              <a:extLst>
                <a:ext uri="{FF2B5EF4-FFF2-40B4-BE49-F238E27FC236}">
                  <a16:creationId xmlns:a16="http://schemas.microsoft.com/office/drawing/2014/main" id="{B2890475-9C46-41E9-9D53-5690AFADD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8226" y="2316163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66" name="Freeform 18">
              <a:extLst>
                <a:ext uri="{FF2B5EF4-FFF2-40B4-BE49-F238E27FC236}">
                  <a16:creationId xmlns:a16="http://schemas.microsoft.com/office/drawing/2014/main" id="{AE9735C6-D0B9-49A2-9D8D-8CCE71E69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751" y="2243138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EA1ABC1E-1735-430F-B160-B291C8664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271713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F73089AA-620C-48DA-B1D8-BA00A8FEE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2346325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69" name="Freeform 21">
              <a:extLst>
                <a:ext uri="{FF2B5EF4-FFF2-40B4-BE49-F238E27FC236}">
                  <a16:creationId xmlns:a16="http://schemas.microsoft.com/office/drawing/2014/main" id="{4793AAE0-91CA-4BF2-B3BE-B74B00615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2449513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70" name="Freeform 22">
              <a:extLst>
                <a:ext uri="{FF2B5EF4-FFF2-40B4-BE49-F238E27FC236}">
                  <a16:creationId xmlns:a16="http://schemas.microsoft.com/office/drawing/2014/main" id="{14955FB7-3049-4F48-A814-1D2F033BF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2540000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71" name="Freeform 23">
              <a:extLst>
                <a:ext uri="{FF2B5EF4-FFF2-40B4-BE49-F238E27FC236}">
                  <a16:creationId xmlns:a16="http://schemas.microsoft.com/office/drawing/2014/main" id="{6E94FA22-60C4-41BB-B707-BAAE6C7D3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913" y="2540000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72" name="Freeform 24">
              <a:extLst>
                <a:ext uri="{FF2B5EF4-FFF2-40B4-BE49-F238E27FC236}">
                  <a16:creationId xmlns:a16="http://schemas.microsoft.com/office/drawing/2014/main" id="{D39C12A7-A6F4-4B26-A571-C642D9F97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26" y="2449513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73" name="Freeform 25">
              <a:extLst>
                <a:ext uri="{FF2B5EF4-FFF2-40B4-BE49-F238E27FC236}">
                  <a16:creationId xmlns:a16="http://schemas.microsoft.com/office/drawing/2014/main" id="{D69252B9-5149-49AF-9448-EFED2A5DB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913" y="2346325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74" name="Freeform 26">
              <a:extLst>
                <a:ext uri="{FF2B5EF4-FFF2-40B4-BE49-F238E27FC236}">
                  <a16:creationId xmlns:a16="http://schemas.microsoft.com/office/drawing/2014/main" id="{FBA67CB7-8E15-467F-BEBC-F93A0F9E1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2271713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75" name="Freeform 27">
              <a:extLst>
                <a:ext uri="{FF2B5EF4-FFF2-40B4-BE49-F238E27FC236}">
                  <a16:creationId xmlns:a16="http://schemas.microsoft.com/office/drawing/2014/main" id="{EE03CEBB-D9DC-40AA-8C6A-FE4992D5B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051" y="2382838"/>
              <a:ext cx="44450" cy="142875"/>
            </a:xfrm>
            <a:custGeom>
              <a:avLst/>
              <a:gdLst>
                <a:gd name="T0" fmla="*/ 154 w 308"/>
                <a:gd name="T1" fmla="*/ 0 h 991"/>
                <a:gd name="T2" fmla="*/ 186 w 308"/>
                <a:gd name="T3" fmla="*/ 2 h 991"/>
                <a:gd name="T4" fmla="*/ 213 w 308"/>
                <a:gd name="T5" fmla="*/ 8 h 991"/>
                <a:gd name="T6" fmla="*/ 238 w 308"/>
                <a:gd name="T7" fmla="*/ 17 h 991"/>
                <a:gd name="T8" fmla="*/ 259 w 308"/>
                <a:gd name="T9" fmla="*/ 30 h 991"/>
                <a:gd name="T10" fmla="*/ 277 w 308"/>
                <a:gd name="T11" fmla="*/ 47 h 991"/>
                <a:gd name="T12" fmla="*/ 291 w 308"/>
                <a:gd name="T13" fmla="*/ 67 h 991"/>
                <a:gd name="T14" fmla="*/ 301 w 308"/>
                <a:gd name="T15" fmla="*/ 91 h 991"/>
                <a:gd name="T16" fmla="*/ 306 w 308"/>
                <a:gd name="T17" fmla="*/ 119 h 991"/>
                <a:gd name="T18" fmla="*/ 308 w 308"/>
                <a:gd name="T19" fmla="*/ 150 h 991"/>
                <a:gd name="T20" fmla="*/ 308 w 308"/>
                <a:gd name="T21" fmla="*/ 375 h 991"/>
                <a:gd name="T22" fmla="*/ 307 w 308"/>
                <a:gd name="T23" fmla="*/ 405 h 991"/>
                <a:gd name="T24" fmla="*/ 304 w 308"/>
                <a:gd name="T25" fmla="*/ 435 h 991"/>
                <a:gd name="T26" fmla="*/ 301 w 308"/>
                <a:gd name="T27" fmla="*/ 466 h 991"/>
                <a:gd name="T28" fmla="*/ 240 w 308"/>
                <a:gd name="T29" fmla="*/ 920 h 991"/>
                <a:gd name="T30" fmla="*/ 236 w 308"/>
                <a:gd name="T31" fmla="*/ 942 h 991"/>
                <a:gd name="T32" fmla="*/ 229 w 308"/>
                <a:gd name="T33" fmla="*/ 959 h 991"/>
                <a:gd name="T34" fmla="*/ 219 w 308"/>
                <a:gd name="T35" fmla="*/ 972 h 991"/>
                <a:gd name="T36" fmla="*/ 207 w 308"/>
                <a:gd name="T37" fmla="*/ 981 h 991"/>
                <a:gd name="T38" fmla="*/ 192 w 308"/>
                <a:gd name="T39" fmla="*/ 987 h 991"/>
                <a:gd name="T40" fmla="*/ 174 w 308"/>
                <a:gd name="T41" fmla="*/ 990 h 991"/>
                <a:gd name="T42" fmla="*/ 154 w 308"/>
                <a:gd name="T43" fmla="*/ 991 h 991"/>
                <a:gd name="T44" fmla="*/ 135 w 308"/>
                <a:gd name="T45" fmla="*/ 990 h 991"/>
                <a:gd name="T46" fmla="*/ 117 w 308"/>
                <a:gd name="T47" fmla="*/ 987 h 991"/>
                <a:gd name="T48" fmla="*/ 102 w 308"/>
                <a:gd name="T49" fmla="*/ 981 h 991"/>
                <a:gd name="T50" fmla="*/ 90 w 308"/>
                <a:gd name="T51" fmla="*/ 972 h 991"/>
                <a:gd name="T52" fmla="*/ 80 w 308"/>
                <a:gd name="T53" fmla="*/ 959 h 991"/>
                <a:gd name="T54" fmla="*/ 73 w 308"/>
                <a:gd name="T55" fmla="*/ 942 h 991"/>
                <a:gd name="T56" fmla="*/ 69 w 308"/>
                <a:gd name="T57" fmla="*/ 920 h 991"/>
                <a:gd name="T58" fmla="*/ 8 w 308"/>
                <a:gd name="T59" fmla="*/ 466 h 991"/>
                <a:gd name="T60" fmla="*/ 5 w 308"/>
                <a:gd name="T61" fmla="*/ 435 h 991"/>
                <a:gd name="T62" fmla="*/ 2 w 308"/>
                <a:gd name="T63" fmla="*/ 405 h 991"/>
                <a:gd name="T64" fmla="*/ 0 w 308"/>
                <a:gd name="T65" fmla="*/ 375 h 991"/>
                <a:gd name="T66" fmla="*/ 0 w 308"/>
                <a:gd name="T67" fmla="*/ 150 h 991"/>
                <a:gd name="T68" fmla="*/ 3 w 308"/>
                <a:gd name="T69" fmla="*/ 119 h 991"/>
                <a:gd name="T70" fmla="*/ 8 w 308"/>
                <a:gd name="T71" fmla="*/ 91 h 991"/>
                <a:gd name="T72" fmla="*/ 18 w 308"/>
                <a:gd name="T73" fmla="*/ 67 h 991"/>
                <a:gd name="T74" fmla="*/ 32 w 308"/>
                <a:gd name="T75" fmla="*/ 47 h 991"/>
                <a:gd name="T76" fmla="*/ 50 w 308"/>
                <a:gd name="T77" fmla="*/ 30 h 991"/>
                <a:gd name="T78" fmla="*/ 71 w 308"/>
                <a:gd name="T79" fmla="*/ 17 h 991"/>
                <a:gd name="T80" fmla="*/ 96 w 308"/>
                <a:gd name="T81" fmla="*/ 8 h 991"/>
                <a:gd name="T82" fmla="*/ 123 w 308"/>
                <a:gd name="T83" fmla="*/ 2 h 991"/>
                <a:gd name="T84" fmla="*/ 154 w 308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991">
                  <a:moveTo>
                    <a:pt x="154" y="0"/>
                  </a:moveTo>
                  <a:lnTo>
                    <a:pt x="186" y="2"/>
                  </a:lnTo>
                  <a:lnTo>
                    <a:pt x="213" y="8"/>
                  </a:lnTo>
                  <a:lnTo>
                    <a:pt x="238" y="17"/>
                  </a:lnTo>
                  <a:lnTo>
                    <a:pt x="259" y="30"/>
                  </a:lnTo>
                  <a:lnTo>
                    <a:pt x="277" y="47"/>
                  </a:lnTo>
                  <a:lnTo>
                    <a:pt x="291" y="67"/>
                  </a:lnTo>
                  <a:lnTo>
                    <a:pt x="301" y="91"/>
                  </a:lnTo>
                  <a:lnTo>
                    <a:pt x="306" y="119"/>
                  </a:lnTo>
                  <a:lnTo>
                    <a:pt x="308" y="150"/>
                  </a:lnTo>
                  <a:lnTo>
                    <a:pt x="308" y="375"/>
                  </a:lnTo>
                  <a:lnTo>
                    <a:pt x="307" y="405"/>
                  </a:lnTo>
                  <a:lnTo>
                    <a:pt x="304" y="435"/>
                  </a:lnTo>
                  <a:lnTo>
                    <a:pt x="301" y="466"/>
                  </a:lnTo>
                  <a:lnTo>
                    <a:pt x="240" y="920"/>
                  </a:lnTo>
                  <a:lnTo>
                    <a:pt x="236" y="942"/>
                  </a:lnTo>
                  <a:lnTo>
                    <a:pt x="229" y="959"/>
                  </a:lnTo>
                  <a:lnTo>
                    <a:pt x="219" y="972"/>
                  </a:lnTo>
                  <a:lnTo>
                    <a:pt x="207" y="981"/>
                  </a:lnTo>
                  <a:lnTo>
                    <a:pt x="192" y="987"/>
                  </a:lnTo>
                  <a:lnTo>
                    <a:pt x="174" y="990"/>
                  </a:lnTo>
                  <a:lnTo>
                    <a:pt x="154" y="991"/>
                  </a:lnTo>
                  <a:lnTo>
                    <a:pt x="135" y="990"/>
                  </a:lnTo>
                  <a:lnTo>
                    <a:pt x="117" y="987"/>
                  </a:lnTo>
                  <a:lnTo>
                    <a:pt x="102" y="981"/>
                  </a:lnTo>
                  <a:lnTo>
                    <a:pt x="90" y="972"/>
                  </a:lnTo>
                  <a:lnTo>
                    <a:pt x="80" y="959"/>
                  </a:lnTo>
                  <a:lnTo>
                    <a:pt x="73" y="942"/>
                  </a:lnTo>
                  <a:lnTo>
                    <a:pt x="69" y="920"/>
                  </a:lnTo>
                  <a:lnTo>
                    <a:pt x="8" y="466"/>
                  </a:lnTo>
                  <a:lnTo>
                    <a:pt x="5" y="435"/>
                  </a:lnTo>
                  <a:lnTo>
                    <a:pt x="2" y="405"/>
                  </a:lnTo>
                  <a:lnTo>
                    <a:pt x="0" y="375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8" y="91"/>
                  </a:lnTo>
                  <a:lnTo>
                    <a:pt x="18" y="67"/>
                  </a:lnTo>
                  <a:lnTo>
                    <a:pt x="32" y="47"/>
                  </a:lnTo>
                  <a:lnTo>
                    <a:pt x="50" y="30"/>
                  </a:lnTo>
                  <a:lnTo>
                    <a:pt x="71" y="17"/>
                  </a:lnTo>
                  <a:lnTo>
                    <a:pt x="96" y="8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76" name="Freeform 28">
              <a:extLst>
                <a:ext uri="{FF2B5EF4-FFF2-40B4-BE49-F238E27FC236}">
                  <a16:creationId xmlns:a16="http://schemas.microsoft.com/office/drawing/2014/main" id="{5EE9BF95-90E3-4A9C-91A5-53C4A8942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463" y="2543175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pic>
        <p:nvPicPr>
          <p:cNvPr id="3074" name="Picture 2" descr="Medical Healthcare Activities Cliparts | Medical illustration, Medical  drawings, Health care">
            <a:extLst>
              <a:ext uri="{FF2B5EF4-FFF2-40B4-BE49-F238E27FC236}">
                <a16:creationId xmlns:a16="http://schemas.microsoft.com/office/drawing/2014/main" id="{767BBCAF-3739-C271-C30B-D4734BC1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21" y="1651254"/>
            <a:ext cx="3144640" cy="31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43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266"/>
            <a:ext cx="10515600" cy="1169994"/>
          </a:xfrm>
        </p:spPr>
        <p:txBody>
          <a:bodyPr>
            <a:normAutofit/>
          </a:bodyPr>
          <a:lstStyle/>
          <a:p>
            <a:pPr algn="ctr"/>
            <a:r>
              <a:rPr lang="en-AZ" sz="4000" b="1" dirty="0">
                <a:solidFill>
                  <a:srgbClr val="002060"/>
                </a:solidFill>
              </a:rPr>
              <a:t>Hasilat (output) üzrə Keyfiyyət İndikatorları</a:t>
            </a:r>
            <a:endParaRPr lang="en-IN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60810" y="1600201"/>
            <a:ext cx="4870380" cy="4412075"/>
            <a:chOff x="3301718" y="1600200"/>
            <a:chExt cx="4870380" cy="4412075"/>
          </a:xfrm>
        </p:grpSpPr>
        <p:grpSp>
          <p:nvGrpSpPr>
            <p:cNvPr id="26" name="Group 25"/>
            <p:cNvGrpSpPr/>
            <p:nvPr/>
          </p:nvGrpSpPr>
          <p:grpSpPr>
            <a:xfrm>
              <a:off x="3301718" y="4764505"/>
              <a:ext cx="4870380" cy="1247770"/>
              <a:chOff x="3022849" y="4702266"/>
              <a:chExt cx="5428117" cy="1390660"/>
            </a:xfrm>
          </p:grpSpPr>
          <p:sp>
            <p:nvSpPr>
              <p:cNvPr id="24" name="Oval 23"/>
              <p:cNvSpPr/>
              <p:nvPr/>
            </p:nvSpPr>
            <p:spPr>
              <a:xfrm rot="19704127">
                <a:off x="4618164" y="4702266"/>
                <a:ext cx="3832802" cy="13213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16000"/>
                      <a:alpha val="71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 rot="1543984">
                <a:off x="3022849" y="4771606"/>
                <a:ext cx="3832802" cy="13213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16000"/>
                      <a:alpha val="66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566627" y="1600200"/>
              <a:ext cx="4277280" cy="4387570"/>
              <a:chOff x="3730624" y="1369247"/>
              <a:chExt cx="4727576" cy="484947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476097" y="1744327"/>
                <a:ext cx="3872705" cy="3589831"/>
                <a:chOff x="4476097" y="1744327"/>
                <a:chExt cx="3872705" cy="3589831"/>
              </a:xfrm>
            </p:grpSpPr>
            <p:sp>
              <p:nvSpPr>
                <p:cNvPr id="10" name="Freeform 9"/>
                <p:cNvSpPr>
                  <a:spLocks/>
                </p:cNvSpPr>
                <p:nvPr/>
              </p:nvSpPr>
              <p:spPr bwMode="auto">
                <a:xfrm>
                  <a:off x="6149892" y="4251114"/>
                  <a:ext cx="1545644" cy="1083044"/>
                </a:xfrm>
                <a:custGeom>
                  <a:avLst/>
                  <a:gdLst>
                    <a:gd name="T0" fmla="*/ 1978 w 1978"/>
                    <a:gd name="T1" fmla="*/ 0 h 1388"/>
                    <a:gd name="T2" fmla="*/ 1971 w 1978"/>
                    <a:gd name="T3" fmla="*/ 119 h 1388"/>
                    <a:gd name="T4" fmla="*/ 1969 w 1978"/>
                    <a:gd name="T5" fmla="*/ 121 h 1388"/>
                    <a:gd name="T6" fmla="*/ 1905 w 1978"/>
                    <a:gd name="T7" fmla="*/ 1131 h 1388"/>
                    <a:gd name="T8" fmla="*/ 1808 w 1978"/>
                    <a:gd name="T9" fmla="*/ 1201 h 1388"/>
                    <a:gd name="T10" fmla="*/ 1873 w 1978"/>
                    <a:gd name="T11" fmla="*/ 183 h 1388"/>
                    <a:gd name="T12" fmla="*/ 0 w 1978"/>
                    <a:gd name="T13" fmla="*/ 1388 h 1388"/>
                    <a:gd name="T14" fmla="*/ 0 w 1978"/>
                    <a:gd name="T15" fmla="*/ 1278 h 1388"/>
                    <a:gd name="T16" fmla="*/ 1978 w 1978"/>
                    <a:gd name="T17" fmla="*/ 0 h 1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78" h="1388">
                      <a:moveTo>
                        <a:pt x="1978" y="0"/>
                      </a:moveTo>
                      <a:lnTo>
                        <a:pt x="1971" y="119"/>
                      </a:lnTo>
                      <a:lnTo>
                        <a:pt x="1969" y="121"/>
                      </a:lnTo>
                      <a:lnTo>
                        <a:pt x="1905" y="1131"/>
                      </a:lnTo>
                      <a:lnTo>
                        <a:pt x="1808" y="1201"/>
                      </a:lnTo>
                      <a:lnTo>
                        <a:pt x="1873" y="183"/>
                      </a:lnTo>
                      <a:lnTo>
                        <a:pt x="0" y="1388"/>
                      </a:lnTo>
                      <a:lnTo>
                        <a:pt x="0" y="1278"/>
                      </a:lnTo>
                      <a:lnTo>
                        <a:pt x="1978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6971944" y="2603887"/>
                  <a:ext cx="1376858" cy="1192442"/>
                </a:xfrm>
                <a:custGeom>
                  <a:avLst/>
                  <a:gdLst>
                    <a:gd name="T0" fmla="*/ 146 w 1761"/>
                    <a:gd name="T1" fmla="*/ 0 h 1527"/>
                    <a:gd name="T2" fmla="*/ 99 w 1761"/>
                    <a:gd name="T3" fmla="*/ 1369 h 1527"/>
                    <a:gd name="T4" fmla="*/ 1761 w 1761"/>
                    <a:gd name="T5" fmla="*/ 458 h 1527"/>
                    <a:gd name="T6" fmla="*/ 1748 w 1761"/>
                    <a:gd name="T7" fmla="*/ 570 h 1527"/>
                    <a:gd name="T8" fmla="*/ 0 w 1761"/>
                    <a:gd name="T9" fmla="*/ 1527 h 1527"/>
                    <a:gd name="T10" fmla="*/ 6 w 1761"/>
                    <a:gd name="T11" fmla="*/ 1444 h 1527"/>
                    <a:gd name="T12" fmla="*/ 4 w 1761"/>
                    <a:gd name="T13" fmla="*/ 1444 h 1527"/>
                    <a:gd name="T14" fmla="*/ 51 w 1761"/>
                    <a:gd name="T15" fmla="*/ 42 h 1527"/>
                    <a:gd name="T16" fmla="*/ 146 w 1761"/>
                    <a:gd name="T17" fmla="*/ 0 h 1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61" h="1527">
                      <a:moveTo>
                        <a:pt x="146" y="0"/>
                      </a:moveTo>
                      <a:lnTo>
                        <a:pt x="99" y="1369"/>
                      </a:lnTo>
                      <a:lnTo>
                        <a:pt x="1761" y="458"/>
                      </a:lnTo>
                      <a:lnTo>
                        <a:pt x="1748" y="570"/>
                      </a:lnTo>
                      <a:lnTo>
                        <a:pt x="0" y="1527"/>
                      </a:lnTo>
                      <a:lnTo>
                        <a:pt x="6" y="1444"/>
                      </a:lnTo>
                      <a:lnTo>
                        <a:pt x="4" y="1444"/>
                      </a:lnTo>
                      <a:lnTo>
                        <a:pt x="51" y="42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4558926" y="1744327"/>
                  <a:ext cx="2525541" cy="917384"/>
                </a:xfrm>
                <a:custGeom>
                  <a:avLst/>
                  <a:gdLst>
                    <a:gd name="T0" fmla="*/ 1963 w 3231"/>
                    <a:gd name="T1" fmla="*/ 0 h 1175"/>
                    <a:gd name="T2" fmla="*/ 3103 w 3231"/>
                    <a:gd name="T3" fmla="*/ 349 h 1175"/>
                    <a:gd name="T4" fmla="*/ 2108 w 3231"/>
                    <a:gd name="T5" fmla="*/ 720 h 1175"/>
                    <a:gd name="T6" fmla="*/ 3231 w 3231"/>
                    <a:gd name="T7" fmla="*/ 1099 h 1175"/>
                    <a:gd name="T8" fmla="*/ 3137 w 3231"/>
                    <a:gd name="T9" fmla="*/ 1142 h 1175"/>
                    <a:gd name="T10" fmla="*/ 2006 w 3231"/>
                    <a:gd name="T11" fmla="*/ 758 h 1175"/>
                    <a:gd name="T12" fmla="*/ 892 w 3231"/>
                    <a:gd name="T13" fmla="*/ 1175 h 1175"/>
                    <a:gd name="T14" fmla="*/ 796 w 3231"/>
                    <a:gd name="T15" fmla="*/ 1137 h 1175"/>
                    <a:gd name="T16" fmla="*/ 2887 w 3231"/>
                    <a:gd name="T17" fmla="*/ 356 h 1175"/>
                    <a:gd name="T18" fmla="*/ 1964 w 3231"/>
                    <a:gd name="T19" fmla="*/ 72 h 1175"/>
                    <a:gd name="T20" fmla="*/ 940 w 3231"/>
                    <a:gd name="T21" fmla="*/ 398 h 1175"/>
                    <a:gd name="T22" fmla="*/ 0 w 3231"/>
                    <a:gd name="T23" fmla="*/ 88 h 1175"/>
                    <a:gd name="T24" fmla="*/ 117 w 3231"/>
                    <a:gd name="T25" fmla="*/ 55 h 1175"/>
                    <a:gd name="T26" fmla="*/ 940 w 3231"/>
                    <a:gd name="T27" fmla="*/ 324 h 1175"/>
                    <a:gd name="T28" fmla="*/ 1963 w 3231"/>
                    <a:gd name="T29" fmla="*/ 0 h 1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31" h="1175">
                      <a:moveTo>
                        <a:pt x="1963" y="0"/>
                      </a:moveTo>
                      <a:lnTo>
                        <a:pt x="3103" y="349"/>
                      </a:lnTo>
                      <a:lnTo>
                        <a:pt x="2108" y="720"/>
                      </a:lnTo>
                      <a:lnTo>
                        <a:pt x="3231" y="1099"/>
                      </a:lnTo>
                      <a:lnTo>
                        <a:pt x="3137" y="1142"/>
                      </a:lnTo>
                      <a:lnTo>
                        <a:pt x="2006" y="758"/>
                      </a:lnTo>
                      <a:lnTo>
                        <a:pt x="892" y="1175"/>
                      </a:lnTo>
                      <a:lnTo>
                        <a:pt x="796" y="1137"/>
                      </a:lnTo>
                      <a:lnTo>
                        <a:pt x="2887" y="356"/>
                      </a:lnTo>
                      <a:lnTo>
                        <a:pt x="1964" y="72"/>
                      </a:lnTo>
                      <a:lnTo>
                        <a:pt x="940" y="398"/>
                      </a:lnTo>
                      <a:lnTo>
                        <a:pt x="0" y="88"/>
                      </a:lnTo>
                      <a:lnTo>
                        <a:pt x="117" y="55"/>
                      </a:lnTo>
                      <a:lnTo>
                        <a:pt x="940" y="324"/>
                      </a:lnTo>
                      <a:lnTo>
                        <a:pt x="196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4476097" y="2633580"/>
                  <a:ext cx="1673797" cy="2695890"/>
                </a:xfrm>
                <a:custGeom>
                  <a:avLst/>
                  <a:gdLst>
                    <a:gd name="T0" fmla="*/ 908 w 2142"/>
                    <a:gd name="T1" fmla="*/ 0 h 3448"/>
                    <a:gd name="T2" fmla="*/ 1004 w 2142"/>
                    <a:gd name="T3" fmla="*/ 37 h 3448"/>
                    <a:gd name="T4" fmla="*/ 1136 w 2142"/>
                    <a:gd name="T5" fmla="*/ 2760 h 3448"/>
                    <a:gd name="T6" fmla="*/ 2142 w 2142"/>
                    <a:gd name="T7" fmla="*/ 3341 h 3448"/>
                    <a:gd name="T8" fmla="*/ 2142 w 2142"/>
                    <a:gd name="T9" fmla="*/ 3448 h 3448"/>
                    <a:gd name="T10" fmla="*/ 1068 w 2142"/>
                    <a:gd name="T11" fmla="*/ 2807 h 3448"/>
                    <a:gd name="T12" fmla="*/ 1063 w 2142"/>
                    <a:gd name="T13" fmla="*/ 2719 h 3448"/>
                    <a:gd name="T14" fmla="*/ 1065 w 2142"/>
                    <a:gd name="T15" fmla="*/ 2719 h 3448"/>
                    <a:gd name="T16" fmla="*/ 1051 w 2142"/>
                    <a:gd name="T17" fmla="*/ 2483 h 3448"/>
                    <a:gd name="T18" fmla="*/ 993 w 2142"/>
                    <a:gd name="T19" fmla="*/ 1478 h 3448"/>
                    <a:gd name="T20" fmla="*/ 79 w 2142"/>
                    <a:gd name="T21" fmla="*/ 1029 h 3448"/>
                    <a:gd name="T22" fmla="*/ 270 w 2142"/>
                    <a:gd name="T23" fmla="*/ 3326 h 3448"/>
                    <a:gd name="T24" fmla="*/ 198 w 2142"/>
                    <a:gd name="T25" fmla="*/ 3277 h 3448"/>
                    <a:gd name="T26" fmla="*/ 0 w 2142"/>
                    <a:gd name="T27" fmla="*/ 912 h 3448"/>
                    <a:gd name="T28" fmla="*/ 989 w 2142"/>
                    <a:gd name="T29" fmla="*/ 1399 h 3448"/>
                    <a:gd name="T30" fmla="*/ 908 w 2142"/>
                    <a:gd name="T31" fmla="*/ 0 h 3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42" h="3448">
                      <a:moveTo>
                        <a:pt x="908" y="0"/>
                      </a:moveTo>
                      <a:lnTo>
                        <a:pt x="1004" y="37"/>
                      </a:lnTo>
                      <a:lnTo>
                        <a:pt x="1136" y="2760"/>
                      </a:lnTo>
                      <a:lnTo>
                        <a:pt x="2142" y="3341"/>
                      </a:lnTo>
                      <a:lnTo>
                        <a:pt x="2142" y="3448"/>
                      </a:lnTo>
                      <a:lnTo>
                        <a:pt x="1068" y="2807"/>
                      </a:lnTo>
                      <a:lnTo>
                        <a:pt x="1063" y="2719"/>
                      </a:lnTo>
                      <a:lnTo>
                        <a:pt x="1065" y="2719"/>
                      </a:lnTo>
                      <a:lnTo>
                        <a:pt x="1051" y="2483"/>
                      </a:lnTo>
                      <a:lnTo>
                        <a:pt x="993" y="1478"/>
                      </a:lnTo>
                      <a:lnTo>
                        <a:pt x="79" y="1029"/>
                      </a:lnTo>
                      <a:lnTo>
                        <a:pt x="270" y="3326"/>
                      </a:lnTo>
                      <a:lnTo>
                        <a:pt x="198" y="3277"/>
                      </a:lnTo>
                      <a:lnTo>
                        <a:pt x="0" y="912"/>
                      </a:lnTo>
                      <a:lnTo>
                        <a:pt x="989" y="1399"/>
                      </a:lnTo>
                      <a:lnTo>
                        <a:pt x="908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6149892" y="4393332"/>
                <a:ext cx="1462813" cy="1825391"/>
              </a:xfrm>
              <a:custGeom>
                <a:avLst/>
                <a:gdLst>
                  <a:gd name="T0" fmla="*/ 1873 w 1873"/>
                  <a:gd name="T1" fmla="*/ 0 h 2336"/>
                  <a:gd name="T2" fmla="*/ 1808 w 1873"/>
                  <a:gd name="T3" fmla="*/ 1018 h 2336"/>
                  <a:gd name="T4" fmla="*/ 0 w 1873"/>
                  <a:gd name="T5" fmla="*/ 2336 h 2336"/>
                  <a:gd name="T6" fmla="*/ 0 w 1873"/>
                  <a:gd name="T7" fmla="*/ 1205 h 2336"/>
                  <a:gd name="T8" fmla="*/ 1873 w 1873"/>
                  <a:gd name="T9" fmla="*/ 0 h 2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3" h="2336">
                    <a:moveTo>
                      <a:pt x="1873" y="0"/>
                    </a:moveTo>
                    <a:lnTo>
                      <a:pt x="1808" y="1018"/>
                    </a:lnTo>
                    <a:lnTo>
                      <a:pt x="0" y="2336"/>
                    </a:lnTo>
                    <a:lnTo>
                      <a:pt x="0" y="1205"/>
                    </a:lnTo>
                    <a:lnTo>
                      <a:pt x="1873" y="0"/>
                    </a:lnTo>
                    <a:close/>
                  </a:path>
                </a:pathLst>
              </a:custGeom>
              <a:gradFill flip="none" rotWithShape="1">
                <a:gsLst>
                  <a:gs pos="38000">
                    <a:srgbClr val="FF0000"/>
                  </a:gs>
                  <a:gs pos="100000">
                    <a:schemeClr val="accent1">
                      <a:lumMod val="75000"/>
                    </a:schemeClr>
                  </a:gs>
                </a:gsLst>
                <a:lin ang="12600000" scaled="0"/>
                <a:tileRect/>
              </a:gra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7048523" y="1997507"/>
                <a:ext cx="1409677" cy="1675359"/>
              </a:xfrm>
              <a:custGeom>
                <a:avLst/>
                <a:gdLst>
                  <a:gd name="T0" fmla="*/ 1802 w 1802"/>
                  <a:gd name="T1" fmla="*/ 0 h 2144"/>
                  <a:gd name="T2" fmla="*/ 1662 w 1802"/>
                  <a:gd name="T3" fmla="*/ 1233 h 2144"/>
                  <a:gd name="T4" fmla="*/ 0 w 1802"/>
                  <a:gd name="T5" fmla="*/ 2144 h 2144"/>
                  <a:gd name="T6" fmla="*/ 47 w 1802"/>
                  <a:gd name="T7" fmla="*/ 775 h 2144"/>
                  <a:gd name="T8" fmla="*/ 1802 w 1802"/>
                  <a:gd name="T9" fmla="*/ 0 h 2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2" h="2144">
                    <a:moveTo>
                      <a:pt x="1802" y="0"/>
                    </a:moveTo>
                    <a:lnTo>
                      <a:pt x="1662" y="1233"/>
                    </a:lnTo>
                    <a:lnTo>
                      <a:pt x="0" y="2144"/>
                    </a:lnTo>
                    <a:lnTo>
                      <a:pt x="47" y="775"/>
                    </a:lnTo>
                    <a:lnTo>
                      <a:pt x="1802" y="0"/>
                    </a:lnTo>
                    <a:close/>
                  </a:path>
                </a:pathLst>
              </a:custGeom>
              <a:gradFill>
                <a:gsLst>
                  <a:gs pos="24000">
                    <a:srgbClr val="00B050"/>
                  </a:gs>
                  <a:gs pos="67000">
                    <a:schemeClr val="accent4"/>
                  </a:gs>
                </a:gsLst>
                <a:lin ang="15000000" scaled="0"/>
              </a:gradFill>
              <a:ln w="1905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6149892" y="2635143"/>
                <a:ext cx="2187969" cy="2614622"/>
              </a:xfrm>
              <a:custGeom>
                <a:avLst/>
                <a:gdLst>
                  <a:gd name="T0" fmla="*/ 1104 w 2801"/>
                  <a:gd name="T1" fmla="*/ 0 h 3344"/>
                  <a:gd name="T2" fmla="*/ 1057 w 2801"/>
                  <a:gd name="T3" fmla="*/ 1402 h 3344"/>
                  <a:gd name="T4" fmla="*/ 1059 w 2801"/>
                  <a:gd name="T5" fmla="*/ 1402 h 3344"/>
                  <a:gd name="T6" fmla="*/ 1053 w 2801"/>
                  <a:gd name="T7" fmla="*/ 1485 h 3344"/>
                  <a:gd name="T8" fmla="*/ 2801 w 2801"/>
                  <a:gd name="T9" fmla="*/ 528 h 3344"/>
                  <a:gd name="T10" fmla="*/ 2552 w 2801"/>
                  <a:gd name="T11" fmla="*/ 2726 h 3344"/>
                  <a:gd name="T12" fmla="*/ 1905 w 2801"/>
                  <a:gd name="T13" fmla="*/ 3197 h 3344"/>
                  <a:gd name="T14" fmla="*/ 1969 w 2801"/>
                  <a:gd name="T15" fmla="*/ 2187 h 3344"/>
                  <a:gd name="T16" fmla="*/ 1971 w 2801"/>
                  <a:gd name="T17" fmla="*/ 2185 h 3344"/>
                  <a:gd name="T18" fmla="*/ 1978 w 2801"/>
                  <a:gd name="T19" fmla="*/ 2066 h 3344"/>
                  <a:gd name="T20" fmla="*/ 0 w 2801"/>
                  <a:gd name="T21" fmla="*/ 3344 h 3344"/>
                  <a:gd name="T22" fmla="*/ 0 w 2801"/>
                  <a:gd name="T23" fmla="*/ 486 h 3344"/>
                  <a:gd name="T24" fmla="*/ 1104 w 2801"/>
                  <a:gd name="T25" fmla="*/ 0 h 3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01" h="3344">
                    <a:moveTo>
                      <a:pt x="1104" y="0"/>
                    </a:moveTo>
                    <a:lnTo>
                      <a:pt x="1057" y="1402"/>
                    </a:lnTo>
                    <a:lnTo>
                      <a:pt x="1059" y="1402"/>
                    </a:lnTo>
                    <a:lnTo>
                      <a:pt x="1053" y="1485"/>
                    </a:lnTo>
                    <a:lnTo>
                      <a:pt x="2801" y="528"/>
                    </a:lnTo>
                    <a:lnTo>
                      <a:pt x="2552" y="2726"/>
                    </a:lnTo>
                    <a:lnTo>
                      <a:pt x="1905" y="3197"/>
                    </a:lnTo>
                    <a:lnTo>
                      <a:pt x="1969" y="2187"/>
                    </a:lnTo>
                    <a:lnTo>
                      <a:pt x="1971" y="2185"/>
                    </a:lnTo>
                    <a:lnTo>
                      <a:pt x="1978" y="2066"/>
                    </a:lnTo>
                    <a:lnTo>
                      <a:pt x="0" y="3344"/>
                    </a:lnTo>
                    <a:lnTo>
                      <a:pt x="0" y="486"/>
                    </a:lnTo>
                    <a:lnTo>
                      <a:pt x="1104" y="0"/>
                    </a:lnTo>
                    <a:close/>
                  </a:path>
                </a:pathLst>
              </a:custGeom>
              <a:gradFill flip="none" rotWithShape="1">
                <a:gsLst>
                  <a:gs pos="4000">
                    <a:srgbClr val="FFC000"/>
                  </a:gs>
                  <a:gs pos="81000">
                    <a:schemeClr val="accent2"/>
                  </a:gs>
                </a:gsLst>
                <a:lin ang="13500000" scaled="1"/>
                <a:tileRect/>
              </a:gra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3730624" y="1800589"/>
                <a:ext cx="3085036" cy="831428"/>
              </a:xfrm>
              <a:custGeom>
                <a:avLst/>
                <a:gdLst>
                  <a:gd name="T0" fmla="*/ 3025 w 3948"/>
                  <a:gd name="T1" fmla="*/ 0 h 1065"/>
                  <a:gd name="T2" fmla="*/ 3948 w 3948"/>
                  <a:gd name="T3" fmla="*/ 284 h 1065"/>
                  <a:gd name="T4" fmla="*/ 1857 w 3948"/>
                  <a:gd name="T5" fmla="*/ 1065 h 1065"/>
                  <a:gd name="T6" fmla="*/ 0 w 3948"/>
                  <a:gd name="T7" fmla="*/ 328 h 1065"/>
                  <a:gd name="T8" fmla="*/ 1061 w 3948"/>
                  <a:gd name="T9" fmla="*/ 16 h 1065"/>
                  <a:gd name="T10" fmla="*/ 2001 w 3948"/>
                  <a:gd name="T11" fmla="*/ 326 h 1065"/>
                  <a:gd name="T12" fmla="*/ 3025 w 3948"/>
                  <a:gd name="T13" fmla="*/ 0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48" h="1065">
                    <a:moveTo>
                      <a:pt x="3025" y="0"/>
                    </a:moveTo>
                    <a:lnTo>
                      <a:pt x="3948" y="284"/>
                    </a:lnTo>
                    <a:lnTo>
                      <a:pt x="1857" y="1065"/>
                    </a:lnTo>
                    <a:lnTo>
                      <a:pt x="0" y="328"/>
                    </a:lnTo>
                    <a:lnTo>
                      <a:pt x="1061" y="16"/>
                    </a:lnTo>
                    <a:lnTo>
                      <a:pt x="2001" y="326"/>
                    </a:lnTo>
                    <a:lnTo>
                      <a:pt x="3025" y="0"/>
                    </a:lnTo>
                    <a:close/>
                  </a:path>
                </a:pathLst>
              </a:custGeom>
              <a:gradFill>
                <a:gsLst>
                  <a:gs pos="15000">
                    <a:srgbClr val="0070C0"/>
                  </a:gs>
                  <a:gs pos="100000">
                    <a:schemeClr val="accent5"/>
                  </a:gs>
                </a:gsLst>
                <a:lin ang="15000000" scaled="0"/>
              </a:gra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651134" y="1369247"/>
                <a:ext cx="3807066" cy="1234640"/>
              </a:xfrm>
              <a:custGeom>
                <a:avLst/>
                <a:gdLst>
                  <a:gd name="T0" fmla="*/ 1815 w 4871"/>
                  <a:gd name="T1" fmla="*/ 0 h 1578"/>
                  <a:gd name="T2" fmla="*/ 4871 w 4871"/>
                  <a:gd name="T3" fmla="*/ 803 h 1578"/>
                  <a:gd name="T4" fmla="*/ 3114 w 4871"/>
                  <a:gd name="T5" fmla="*/ 1578 h 1578"/>
                  <a:gd name="T6" fmla="*/ 1991 w 4871"/>
                  <a:gd name="T7" fmla="*/ 1199 h 1578"/>
                  <a:gd name="T8" fmla="*/ 2986 w 4871"/>
                  <a:gd name="T9" fmla="*/ 828 h 1578"/>
                  <a:gd name="T10" fmla="*/ 1846 w 4871"/>
                  <a:gd name="T11" fmla="*/ 479 h 1578"/>
                  <a:gd name="T12" fmla="*/ 823 w 4871"/>
                  <a:gd name="T13" fmla="*/ 803 h 1578"/>
                  <a:gd name="T14" fmla="*/ 0 w 4871"/>
                  <a:gd name="T15" fmla="*/ 534 h 1578"/>
                  <a:gd name="T16" fmla="*/ 1815 w 4871"/>
                  <a:gd name="T17" fmla="*/ 0 h 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71" h="1578">
                    <a:moveTo>
                      <a:pt x="1815" y="0"/>
                    </a:moveTo>
                    <a:lnTo>
                      <a:pt x="4871" y="803"/>
                    </a:lnTo>
                    <a:lnTo>
                      <a:pt x="3114" y="1578"/>
                    </a:lnTo>
                    <a:lnTo>
                      <a:pt x="1991" y="1199"/>
                    </a:lnTo>
                    <a:lnTo>
                      <a:pt x="2986" y="828"/>
                    </a:lnTo>
                    <a:lnTo>
                      <a:pt x="1846" y="479"/>
                    </a:lnTo>
                    <a:lnTo>
                      <a:pt x="823" y="803"/>
                    </a:lnTo>
                    <a:lnTo>
                      <a:pt x="0" y="534"/>
                    </a:lnTo>
                    <a:lnTo>
                      <a:pt x="1815" y="0"/>
                    </a:lnTo>
                    <a:close/>
                  </a:path>
                </a:pathLst>
              </a:custGeom>
              <a:gradFill>
                <a:gsLst>
                  <a:gs pos="89024">
                    <a:srgbClr val="00B050"/>
                  </a:gs>
                  <a:gs pos="2000">
                    <a:schemeClr val="accent4"/>
                  </a:gs>
                  <a:gs pos="100000">
                    <a:schemeClr val="accent4">
                      <a:lumMod val="38000"/>
                      <a:lumOff val="62000"/>
                    </a:schemeClr>
                  </a:gs>
                </a:gsLst>
                <a:lin ang="5400000" scaled="1"/>
              </a:gra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5257514" y="2336641"/>
                <a:ext cx="1753501" cy="679833"/>
              </a:xfrm>
              <a:custGeom>
                <a:avLst/>
                <a:gdLst>
                  <a:gd name="T0" fmla="*/ 1114 w 2245"/>
                  <a:gd name="T1" fmla="*/ 0 h 869"/>
                  <a:gd name="T2" fmla="*/ 2245 w 2245"/>
                  <a:gd name="T3" fmla="*/ 384 h 869"/>
                  <a:gd name="T4" fmla="*/ 1142 w 2245"/>
                  <a:gd name="T5" fmla="*/ 869 h 869"/>
                  <a:gd name="T6" fmla="*/ 0 w 2245"/>
                  <a:gd name="T7" fmla="*/ 417 h 869"/>
                  <a:gd name="T8" fmla="*/ 1114 w 2245"/>
                  <a:gd name="T9" fmla="*/ 0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5" h="869">
                    <a:moveTo>
                      <a:pt x="1114" y="0"/>
                    </a:moveTo>
                    <a:lnTo>
                      <a:pt x="2245" y="384"/>
                    </a:lnTo>
                    <a:lnTo>
                      <a:pt x="1142" y="869"/>
                    </a:lnTo>
                    <a:lnTo>
                      <a:pt x="0" y="417"/>
                    </a:lnTo>
                    <a:lnTo>
                      <a:pt x="1114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>
                      <a:lumMod val="72000"/>
                      <a:lumOff val="28000"/>
                    </a:schemeClr>
                  </a:gs>
                  <a:gs pos="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5260640" y="2663274"/>
                <a:ext cx="889254" cy="2581803"/>
              </a:xfrm>
              <a:custGeom>
                <a:avLst/>
                <a:gdLst>
                  <a:gd name="T0" fmla="*/ 0 w 1138"/>
                  <a:gd name="T1" fmla="*/ 0 h 3304"/>
                  <a:gd name="T2" fmla="*/ 1138 w 1138"/>
                  <a:gd name="T3" fmla="*/ 451 h 3304"/>
                  <a:gd name="T4" fmla="*/ 1138 w 1138"/>
                  <a:gd name="T5" fmla="*/ 3304 h 3304"/>
                  <a:gd name="T6" fmla="*/ 132 w 1138"/>
                  <a:gd name="T7" fmla="*/ 2723 h 3304"/>
                  <a:gd name="T8" fmla="*/ 0 w 1138"/>
                  <a:gd name="T9" fmla="*/ 0 h 3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8" h="3304">
                    <a:moveTo>
                      <a:pt x="0" y="0"/>
                    </a:moveTo>
                    <a:lnTo>
                      <a:pt x="1138" y="451"/>
                    </a:lnTo>
                    <a:lnTo>
                      <a:pt x="1138" y="3304"/>
                    </a:lnTo>
                    <a:lnTo>
                      <a:pt x="132" y="272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C000"/>
                  </a:gs>
                  <a:gs pos="0">
                    <a:schemeClr val="accent2">
                      <a:lumMod val="91000"/>
                    </a:schemeClr>
                  </a:gs>
                </a:gsLst>
                <a:lin ang="5400000" scaled="1"/>
              </a:gradFill>
              <a:ln w="1905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3730624" y="2056894"/>
                <a:ext cx="1517513" cy="3138172"/>
              </a:xfrm>
              <a:custGeom>
                <a:avLst/>
                <a:gdLst>
                  <a:gd name="T0" fmla="*/ 0 w 1942"/>
                  <a:gd name="T1" fmla="*/ 0 h 4016"/>
                  <a:gd name="T2" fmla="*/ 1861 w 1942"/>
                  <a:gd name="T3" fmla="*/ 739 h 4016"/>
                  <a:gd name="T4" fmla="*/ 1942 w 1942"/>
                  <a:gd name="T5" fmla="*/ 2138 h 4016"/>
                  <a:gd name="T6" fmla="*/ 953 w 1942"/>
                  <a:gd name="T7" fmla="*/ 1651 h 4016"/>
                  <a:gd name="T8" fmla="*/ 1151 w 1942"/>
                  <a:gd name="T9" fmla="*/ 4016 h 4016"/>
                  <a:gd name="T10" fmla="*/ 453 w 1942"/>
                  <a:gd name="T11" fmla="*/ 3546 h 4016"/>
                  <a:gd name="T12" fmla="*/ 0 w 1942"/>
                  <a:gd name="T13" fmla="*/ 0 h 4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2" h="4016">
                    <a:moveTo>
                      <a:pt x="0" y="0"/>
                    </a:moveTo>
                    <a:lnTo>
                      <a:pt x="1861" y="739"/>
                    </a:lnTo>
                    <a:lnTo>
                      <a:pt x="1942" y="2138"/>
                    </a:lnTo>
                    <a:lnTo>
                      <a:pt x="953" y="1651"/>
                    </a:lnTo>
                    <a:lnTo>
                      <a:pt x="1151" y="4016"/>
                    </a:lnTo>
                    <a:lnTo>
                      <a:pt x="453" y="354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4000">
                    <a:srgbClr val="0070C0"/>
                  </a:gs>
                  <a:gs pos="95000">
                    <a:schemeClr val="accent5">
                      <a:lumMod val="66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4537047" y="3438440"/>
                <a:ext cx="1612846" cy="2780283"/>
              </a:xfrm>
              <a:custGeom>
                <a:avLst/>
                <a:gdLst>
                  <a:gd name="T0" fmla="*/ 0 w 2063"/>
                  <a:gd name="T1" fmla="*/ 0 h 3558"/>
                  <a:gd name="T2" fmla="*/ 914 w 2063"/>
                  <a:gd name="T3" fmla="*/ 449 h 3558"/>
                  <a:gd name="T4" fmla="*/ 986 w 2063"/>
                  <a:gd name="T5" fmla="*/ 1690 h 3558"/>
                  <a:gd name="T6" fmla="*/ 984 w 2063"/>
                  <a:gd name="T7" fmla="*/ 1690 h 3558"/>
                  <a:gd name="T8" fmla="*/ 989 w 2063"/>
                  <a:gd name="T9" fmla="*/ 1778 h 3558"/>
                  <a:gd name="T10" fmla="*/ 2063 w 2063"/>
                  <a:gd name="T11" fmla="*/ 2419 h 3558"/>
                  <a:gd name="T12" fmla="*/ 2063 w 2063"/>
                  <a:gd name="T13" fmla="*/ 3558 h 3558"/>
                  <a:gd name="T14" fmla="*/ 191 w 2063"/>
                  <a:gd name="T15" fmla="*/ 2297 h 3558"/>
                  <a:gd name="T16" fmla="*/ 0 w 2063"/>
                  <a:gd name="T17" fmla="*/ 0 h 3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3" h="3558">
                    <a:moveTo>
                      <a:pt x="0" y="0"/>
                    </a:moveTo>
                    <a:lnTo>
                      <a:pt x="914" y="449"/>
                    </a:lnTo>
                    <a:lnTo>
                      <a:pt x="986" y="1690"/>
                    </a:lnTo>
                    <a:lnTo>
                      <a:pt x="984" y="1690"/>
                    </a:lnTo>
                    <a:lnTo>
                      <a:pt x="989" y="1778"/>
                    </a:lnTo>
                    <a:lnTo>
                      <a:pt x="2063" y="2419"/>
                    </a:lnTo>
                    <a:lnTo>
                      <a:pt x="2063" y="3558"/>
                    </a:lnTo>
                    <a:lnTo>
                      <a:pt x="191" y="229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rgbClr val="FF0000"/>
                  </a:gs>
                  <a:gs pos="100000">
                    <a:schemeClr val="accent1">
                      <a:lumMod val="41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3339022" y="1844828"/>
            <a:ext cx="5513959" cy="3526091"/>
            <a:chOff x="2854053" y="1844827"/>
            <a:chExt cx="5904654" cy="3526091"/>
          </a:xfrm>
        </p:grpSpPr>
        <p:grpSp>
          <p:nvGrpSpPr>
            <p:cNvPr id="44" name="Group 43"/>
            <p:cNvGrpSpPr/>
            <p:nvPr/>
          </p:nvGrpSpPr>
          <p:grpSpPr>
            <a:xfrm>
              <a:off x="7243506" y="1859901"/>
              <a:ext cx="1515201" cy="3481941"/>
              <a:chOff x="7228028" y="1859901"/>
              <a:chExt cx="1674696" cy="3481941"/>
            </a:xfrm>
          </p:grpSpPr>
          <p:cxnSp>
            <p:nvCxnSpPr>
              <p:cNvPr id="28" name="Elbow Connector 27"/>
              <p:cNvCxnSpPr/>
              <p:nvPr/>
            </p:nvCxnSpPr>
            <p:spPr>
              <a:xfrm>
                <a:off x="7390556" y="3861048"/>
                <a:ext cx="1512168" cy="1480794"/>
              </a:xfrm>
              <a:prstGeom prst="bentConnector3">
                <a:avLst/>
              </a:prstGeom>
              <a:ln>
                <a:solidFill>
                  <a:srgbClr val="FFC000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/>
              <p:nvPr/>
            </p:nvCxnSpPr>
            <p:spPr>
              <a:xfrm flipV="1">
                <a:off x="7228028" y="1859901"/>
                <a:ext cx="1674696" cy="506674"/>
              </a:xfrm>
              <a:prstGeom prst="bentConnector3">
                <a:avLst/>
              </a:prstGeom>
              <a:ln>
                <a:solidFill>
                  <a:srgbClr val="00B050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Elbow Connector 33"/>
            <p:cNvCxnSpPr/>
            <p:nvPr/>
          </p:nvCxnSpPr>
          <p:spPr>
            <a:xfrm rot="10800000" flipV="1">
              <a:off x="2854053" y="4399383"/>
              <a:ext cx="1640152" cy="971535"/>
            </a:xfrm>
            <a:prstGeom prst="bentConnector3">
              <a:avLst/>
            </a:prstGeom>
            <a:ln>
              <a:solidFill>
                <a:srgbClr val="FF0000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rot="10800000">
              <a:off x="2854055" y="1844827"/>
              <a:ext cx="1817796" cy="630624"/>
            </a:xfrm>
            <a:prstGeom prst="bentConnector3">
              <a:avLst/>
            </a:prstGeom>
            <a:ln>
              <a:solidFill>
                <a:schemeClr val="accent5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9157285" y="2026575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Cathlab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daha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öncə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reperfuzion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strategiya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əlçatmaz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olan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əhali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57285" y="4906895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Kəskin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MI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simptomları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zaman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fəaliyyət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məlumatı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olan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insan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sayı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nisbəti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0461" y="2026575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Ən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son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rəhbər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tövsiyələrlə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tanış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olan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həkim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sayı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01991" y="496280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Cathlab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Əhali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nisbəti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874" y="2658964"/>
            <a:ext cx="870751" cy="830997"/>
          </a:xfrm>
          <a:prstGeom prst="rect">
            <a:avLst/>
          </a:prstGeom>
          <a:noFill/>
          <a:scene3d>
            <a:camera prst="isometricLeftDown">
              <a:rot lat="1800000" lon="2400000" rev="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84114" y="4847065"/>
            <a:ext cx="870751" cy="830997"/>
          </a:xfrm>
          <a:prstGeom prst="rect">
            <a:avLst/>
          </a:prstGeom>
          <a:noFill/>
          <a:scene3d>
            <a:camera prst="isometricLeftDown">
              <a:rot lat="2400000" lon="2400000" rev="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28994" y="3963145"/>
            <a:ext cx="870751" cy="830997"/>
          </a:xfrm>
          <a:prstGeom prst="rect">
            <a:avLst/>
          </a:prstGeom>
          <a:noFill/>
          <a:scene3d>
            <a:camera prst="isometricRightUp">
              <a:rot lat="1800000" lon="19200000" rev="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82434" y="2606785"/>
            <a:ext cx="870751" cy="830997"/>
          </a:xfrm>
          <a:prstGeom prst="rect">
            <a:avLst/>
          </a:prstGeom>
          <a:noFill/>
          <a:scene3d>
            <a:camera prst="isometricRightUp">
              <a:rot lat="1200000" lon="18600000" rev="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IN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9258638" y="4307004"/>
            <a:ext cx="512692" cy="508088"/>
          </a:xfrm>
          <a:custGeom>
            <a:avLst/>
            <a:gdLst>
              <a:gd name="T0" fmla="*/ 922 w 3787"/>
              <a:gd name="T1" fmla="*/ 2000 h 3755"/>
              <a:gd name="T2" fmla="*/ 547 w 3787"/>
              <a:gd name="T3" fmla="*/ 2933 h 3755"/>
              <a:gd name="T4" fmla="*/ 797 w 3787"/>
              <a:gd name="T5" fmla="*/ 2884 h 3755"/>
              <a:gd name="T6" fmla="*/ 555 w 3787"/>
              <a:gd name="T7" fmla="*/ 2140 h 3755"/>
              <a:gd name="T8" fmla="*/ 1016 w 3787"/>
              <a:gd name="T9" fmla="*/ 1107 h 3755"/>
              <a:gd name="T10" fmla="*/ 1096 w 3787"/>
              <a:gd name="T11" fmla="*/ 1148 h 3755"/>
              <a:gd name="T12" fmla="*/ 2394 w 3787"/>
              <a:gd name="T13" fmla="*/ 742 h 3755"/>
              <a:gd name="T14" fmla="*/ 1714 w 3787"/>
              <a:gd name="T15" fmla="*/ 683 h 3755"/>
              <a:gd name="T16" fmla="*/ 2955 w 3787"/>
              <a:gd name="T17" fmla="*/ 769 h 3755"/>
              <a:gd name="T18" fmla="*/ 449 w 3787"/>
              <a:gd name="T19" fmla="*/ 995 h 3755"/>
              <a:gd name="T20" fmla="*/ 1608 w 3787"/>
              <a:gd name="T21" fmla="*/ 656 h 3755"/>
              <a:gd name="T22" fmla="*/ 1445 w 3787"/>
              <a:gd name="T23" fmla="*/ 655 h 3755"/>
              <a:gd name="T24" fmla="*/ 1607 w 3787"/>
              <a:gd name="T25" fmla="*/ 587 h 3755"/>
              <a:gd name="T26" fmla="*/ 2366 w 3787"/>
              <a:gd name="T27" fmla="*/ 467 h 3755"/>
              <a:gd name="T28" fmla="*/ 2304 w 3787"/>
              <a:gd name="T29" fmla="*/ 741 h 3755"/>
              <a:gd name="T30" fmla="*/ 1988 w 3787"/>
              <a:gd name="T31" fmla="*/ 754 h 3755"/>
              <a:gd name="T32" fmla="*/ 1872 w 3787"/>
              <a:gd name="T33" fmla="*/ 530 h 3755"/>
              <a:gd name="T34" fmla="*/ 1816 w 3787"/>
              <a:gd name="T35" fmla="*/ 461 h 3755"/>
              <a:gd name="T36" fmla="*/ 2004 w 3787"/>
              <a:gd name="T37" fmla="*/ 372 h 3755"/>
              <a:gd name="T38" fmla="*/ 2178 w 3787"/>
              <a:gd name="T39" fmla="*/ 334 h 3755"/>
              <a:gd name="T40" fmla="*/ 1093 w 3787"/>
              <a:gd name="T41" fmla="*/ 463 h 3755"/>
              <a:gd name="T42" fmla="*/ 1262 w 3787"/>
              <a:gd name="T43" fmla="*/ 580 h 3755"/>
              <a:gd name="T44" fmla="*/ 1353 w 3787"/>
              <a:gd name="T45" fmla="*/ 559 h 3755"/>
              <a:gd name="T46" fmla="*/ 1447 w 3787"/>
              <a:gd name="T47" fmla="*/ 507 h 3755"/>
              <a:gd name="T48" fmla="*/ 1598 w 3787"/>
              <a:gd name="T49" fmla="*/ 472 h 3755"/>
              <a:gd name="T50" fmla="*/ 1698 w 3787"/>
              <a:gd name="T51" fmla="*/ 366 h 3755"/>
              <a:gd name="T52" fmla="*/ 1687 w 3787"/>
              <a:gd name="T53" fmla="*/ 549 h 3755"/>
              <a:gd name="T54" fmla="*/ 1880 w 3787"/>
              <a:gd name="T55" fmla="*/ 650 h 3755"/>
              <a:gd name="T56" fmla="*/ 1813 w 3787"/>
              <a:gd name="T57" fmla="*/ 786 h 3755"/>
              <a:gd name="T58" fmla="*/ 1513 w 3787"/>
              <a:gd name="T59" fmla="*/ 772 h 3755"/>
              <a:gd name="T60" fmla="*/ 1636 w 3787"/>
              <a:gd name="T61" fmla="*/ 822 h 3755"/>
              <a:gd name="T62" fmla="*/ 1886 w 3787"/>
              <a:gd name="T63" fmla="*/ 1068 h 3755"/>
              <a:gd name="T64" fmla="*/ 1664 w 3787"/>
              <a:gd name="T65" fmla="*/ 1204 h 3755"/>
              <a:gd name="T66" fmla="*/ 1290 w 3787"/>
              <a:gd name="T67" fmla="*/ 1393 h 3755"/>
              <a:gd name="T68" fmla="*/ 861 w 3787"/>
              <a:gd name="T69" fmla="*/ 1613 h 3755"/>
              <a:gd name="T70" fmla="*/ 836 w 3787"/>
              <a:gd name="T71" fmla="*/ 1929 h 3755"/>
              <a:gd name="T72" fmla="*/ 732 w 3787"/>
              <a:gd name="T73" fmla="*/ 1776 h 3755"/>
              <a:gd name="T74" fmla="*/ 578 w 3787"/>
              <a:gd name="T75" fmla="*/ 1544 h 3755"/>
              <a:gd name="T76" fmla="*/ 549 w 3787"/>
              <a:gd name="T77" fmla="*/ 1758 h 3755"/>
              <a:gd name="T78" fmla="*/ 816 w 3787"/>
              <a:gd name="T79" fmla="*/ 2111 h 3755"/>
              <a:gd name="T80" fmla="*/ 1396 w 3787"/>
              <a:gd name="T81" fmla="*/ 2427 h 3755"/>
              <a:gd name="T82" fmla="*/ 1892 w 3787"/>
              <a:gd name="T83" fmla="*/ 2725 h 3755"/>
              <a:gd name="T84" fmla="*/ 1984 w 3787"/>
              <a:gd name="T85" fmla="*/ 3091 h 3755"/>
              <a:gd name="T86" fmla="*/ 1647 w 3787"/>
              <a:gd name="T87" fmla="*/ 3432 h 3755"/>
              <a:gd name="T88" fmla="*/ 2388 w 3787"/>
              <a:gd name="T89" fmla="*/ 3506 h 3755"/>
              <a:gd name="T90" fmla="*/ 3415 w 3787"/>
              <a:gd name="T91" fmla="*/ 2240 h 3755"/>
              <a:gd name="T92" fmla="*/ 2852 w 3787"/>
              <a:gd name="T93" fmla="*/ 2237 h 3755"/>
              <a:gd name="T94" fmla="*/ 2893 w 3787"/>
              <a:gd name="T95" fmla="*/ 1486 h 3755"/>
              <a:gd name="T96" fmla="*/ 3255 w 3787"/>
              <a:gd name="T97" fmla="*/ 1222 h 3755"/>
              <a:gd name="T98" fmla="*/ 3402 w 3787"/>
              <a:gd name="T99" fmla="*/ 1156 h 3755"/>
              <a:gd name="T100" fmla="*/ 3134 w 3787"/>
              <a:gd name="T101" fmla="*/ 1090 h 3755"/>
              <a:gd name="T102" fmla="*/ 2870 w 3787"/>
              <a:gd name="T103" fmla="*/ 1350 h 3755"/>
              <a:gd name="T104" fmla="*/ 2879 w 3787"/>
              <a:gd name="T105" fmla="*/ 1037 h 3755"/>
              <a:gd name="T106" fmla="*/ 2784 w 3787"/>
              <a:gd name="T107" fmla="*/ 1005 h 3755"/>
              <a:gd name="T108" fmla="*/ 2736 w 3787"/>
              <a:gd name="T109" fmla="*/ 949 h 3755"/>
              <a:gd name="T110" fmla="*/ 2840 w 3787"/>
              <a:gd name="T111" fmla="*/ 831 h 3755"/>
              <a:gd name="T112" fmla="*/ 2841 w 3787"/>
              <a:gd name="T113" fmla="*/ 743 h 3755"/>
              <a:gd name="T114" fmla="*/ 2669 w 3787"/>
              <a:gd name="T115" fmla="*/ 398 h 3755"/>
              <a:gd name="T116" fmla="*/ 2881 w 3787"/>
              <a:gd name="T117" fmla="*/ 277 h 3755"/>
              <a:gd name="T118" fmla="*/ 3309 w 3787"/>
              <a:gd name="T119" fmla="*/ 3124 h 3755"/>
              <a:gd name="T120" fmla="*/ 407 w 3787"/>
              <a:gd name="T121" fmla="*/ 3038 h 3755"/>
              <a:gd name="T122" fmla="*/ 906 w 3787"/>
              <a:gd name="T123" fmla="*/ 277 h 3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87" h="3755">
                <a:moveTo>
                  <a:pt x="935" y="1880"/>
                </a:moveTo>
                <a:lnTo>
                  <a:pt x="940" y="1880"/>
                </a:lnTo>
                <a:lnTo>
                  <a:pt x="945" y="1881"/>
                </a:lnTo>
                <a:lnTo>
                  <a:pt x="949" y="1884"/>
                </a:lnTo>
                <a:lnTo>
                  <a:pt x="1004" y="1913"/>
                </a:lnTo>
                <a:lnTo>
                  <a:pt x="1007" y="1915"/>
                </a:lnTo>
                <a:lnTo>
                  <a:pt x="1011" y="1919"/>
                </a:lnTo>
                <a:lnTo>
                  <a:pt x="1013" y="1921"/>
                </a:lnTo>
                <a:lnTo>
                  <a:pt x="1046" y="1973"/>
                </a:lnTo>
                <a:lnTo>
                  <a:pt x="1051" y="1984"/>
                </a:lnTo>
                <a:lnTo>
                  <a:pt x="1049" y="1996"/>
                </a:lnTo>
                <a:lnTo>
                  <a:pt x="1043" y="2006"/>
                </a:lnTo>
                <a:lnTo>
                  <a:pt x="1001" y="2043"/>
                </a:lnTo>
                <a:lnTo>
                  <a:pt x="996" y="2047"/>
                </a:lnTo>
                <a:lnTo>
                  <a:pt x="993" y="2048"/>
                </a:lnTo>
                <a:lnTo>
                  <a:pt x="988" y="2049"/>
                </a:lnTo>
                <a:lnTo>
                  <a:pt x="983" y="2050"/>
                </a:lnTo>
                <a:lnTo>
                  <a:pt x="981" y="2050"/>
                </a:lnTo>
                <a:lnTo>
                  <a:pt x="976" y="2049"/>
                </a:lnTo>
                <a:lnTo>
                  <a:pt x="971" y="2047"/>
                </a:lnTo>
                <a:lnTo>
                  <a:pt x="966" y="2044"/>
                </a:lnTo>
                <a:lnTo>
                  <a:pt x="962" y="2041"/>
                </a:lnTo>
                <a:lnTo>
                  <a:pt x="951" y="2026"/>
                </a:lnTo>
                <a:lnTo>
                  <a:pt x="942" y="2015"/>
                </a:lnTo>
                <a:lnTo>
                  <a:pt x="935" y="2008"/>
                </a:lnTo>
                <a:lnTo>
                  <a:pt x="931" y="2003"/>
                </a:lnTo>
                <a:lnTo>
                  <a:pt x="927" y="2001"/>
                </a:lnTo>
                <a:lnTo>
                  <a:pt x="924" y="2000"/>
                </a:lnTo>
                <a:lnTo>
                  <a:pt x="922" y="2000"/>
                </a:lnTo>
                <a:lnTo>
                  <a:pt x="915" y="2000"/>
                </a:lnTo>
                <a:lnTo>
                  <a:pt x="907" y="2001"/>
                </a:lnTo>
                <a:lnTo>
                  <a:pt x="895" y="1998"/>
                </a:lnTo>
                <a:lnTo>
                  <a:pt x="885" y="1992"/>
                </a:lnTo>
                <a:lnTo>
                  <a:pt x="879" y="1981"/>
                </a:lnTo>
                <a:lnTo>
                  <a:pt x="873" y="1954"/>
                </a:lnTo>
                <a:lnTo>
                  <a:pt x="871" y="1933"/>
                </a:lnTo>
                <a:lnTo>
                  <a:pt x="875" y="1915"/>
                </a:lnTo>
                <a:lnTo>
                  <a:pt x="883" y="1902"/>
                </a:lnTo>
                <a:lnTo>
                  <a:pt x="898" y="1892"/>
                </a:lnTo>
                <a:lnTo>
                  <a:pt x="921" y="1884"/>
                </a:lnTo>
                <a:lnTo>
                  <a:pt x="931" y="1881"/>
                </a:lnTo>
                <a:lnTo>
                  <a:pt x="935" y="1880"/>
                </a:lnTo>
                <a:close/>
                <a:moveTo>
                  <a:pt x="215" y="1531"/>
                </a:moveTo>
                <a:lnTo>
                  <a:pt x="198" y="1617"/>
                </a:lnTo>
                <a:lnTo>
                  <a:pt x="187" y="1702"/>
                </a:lnTo>
                <a:lnTo>
                  <a:pt x="180" y="1791"/>
                </a:lnTo>
                <a:lnTo>
                  <a:pt x="179" y="1879"/>
                </a:lnTo>
                <a:lnTo>
                  <a:pt x="181" y="1986"/>
                </a:lnTo>
                <a:lnTo>
                  <a:pt x="191" y="2091"/>
                </a:lnTo>
                <a:lnTo>
                  <a:pt x="208" y="2195"/>
                </a:lnTo>
                <a:lnTo>
                  <a:pt x="230" y="2297"/>
                </a:lnTo>
                <a:lnTo>
                  <a:pt x="259" y="2397"/>
                </a:lnTo>
                <a:lnTo>
                  <a:pt x="293" y="2494"/>
                </a:lnTo>
                <a:lnTo>
                  <a:pt x="334" y="2588"/>
                </a:lnTo>
                <a:lnTo>
                  <a:pt x="379" y="2680"/>
                </a:lnTo>
                <a:lnTo>
                  <a:pt x="430" y="2768"/>
                </a:lnTo>
                <a:lnTo>
                  <a:pt x="486" y="2852"/>
                </a:lnTo>
                <a:lnTo>
                  <a:pt x="547" y="2933"/>
                </a:lnTo>
                <a:lnTo>
                  <a:pt x="613" y="3012"/>
                </a:lnTo>
                <a:lnTo>
                  <a:pt x="683" y="3084"/>
                </a:lnTo>
                <a:lnTo>
                  <a:pt x="758" y="3154"/>
                </a:lnTo>
                <a:lnTo>
                  <a:pt x="837" y="3219"/>
                </a:lnTo>
                <a:lnTo>
                  <a:pt x="920" y="3279"/>
                </a:lnTo>
                <a:lnTo>
                  <a:pt x="1006" y="3334"/>
                </a:lnTo>
                <a:lnTo>
                  <a:pt x="1096" y="3385"/>
                </a:lnTo>
                <a:lnTo>
                  <a:pt x="1190" y="3430"/>
                </a:lnTo>
                <a:lnTo>
                  <a:pt x="1288" y="3469"/>
                </a:lnTo>
                <a:lnTo>
                  <a:pt x="1389" y="3503"/>
                </a:lnTo>
                <a:lnTo>
                  <a:pt x="1386" y="3502"/>
                </a:lnTo>
                <a:lnTo>
                  <a:pt x="1325" y="3465"/>
                </a:lnTo>
                <a:lnTo>
                  <a:pt x="1269" y="3424"/>
                </a:lnTo>
                <a:lnTo>
                  <a:pt x="1219" y="3379"/>
                </a:lnTo>
                <a:lnTo>
                  <a:pt x="1174" y="3331"/>
                </a:lnTo>
                <a:lnTo>
                  <a:pt x="1135" y="3279"/>
                </a:lnTo>
                <a:lnTo>
                  <a:pt x="1101" y="3223"/>
                </a:lnTo>
                <a:lnTo>
                  <a:pt x="1072" y="3164"/>
                </a:lnTo>
                <a:lnTo>
                  <a:pt x="1049" y="3101"/>
                </a:lnTo>
                <a:lnTo>
                  <a:pt x="1032" y="3035"/>
                </a:lnTo>
                <a:lnTo>
                  <a:pt x="1001" y="3024"/>
                </a:lnTo>
                <a:lnTo>
                  <a:pt x="972" y="3009"/>
                </a:lnTo>
                <a:lnTo>
                  <a:pt x="943" y="2992"/>
                </a:lnTo>
                <a:lnTo>
                  <a:pt x="915" y="2975"/>
                </a:lnTo>
                <a:lnTo>
                  <a:pt x="888" y="2956"/>
                </a:lnTo>
                <a:lnTo>
                  <a:pt x="862" y="2938"/>
                </a:lnTo>
                <a:lnTo>
                  <a:pt x="838" y="2919"/>
                </a:lnTo>
                <a:lnTo>
                  <a:pt x="816" y="2901"/>
                </a:lnTo>
                <a:lnTo>
                  <a:pt x="797" y="2884"/>
                </a:lnTo>
                <a:lnTo>
                  <a:pt x="779" y="2868"/>
                </a:lnTo>
                <a:lnTo>
                  <a:pt x="766" y="2856"/>
                </a:lnTo>
                <a:lnTo>
                  <a:pt x="755" y="2846"/>
                </a:lnTo>
                <a:lnTo>
                  <a:pt x="749" y="2839"/>
                </a:lnTo>
                <a:lnTo>
                  <a:pt x="747" y="2837"/>
                </a:lnTo>
                <a:lnTo>
                  <a:pt x="743" y="2832"/>
                </a:lnTo>
                <a:lnTo>
                  <a:pt x="741" y="2827"/>
                </a:lnTo>
                <a:lnTo>
                  <a:pt x="721" y="2758"/>
                </a:lnTo>
                <a:lnTo>
                  <a:pt x="699" y="2745"/>
                </a:lnTo>
                <a:lnTo>
                  <a:pt x="675" y="2730"/>
                </a:lnTo>
                <a:lnTo>
                  <a:pt x="652" y="2715"/>
                </a:lnTo>
                <a:lnTo>
                  <a:pt x="630" y="2696"/>
                </a:lnTo>
                <a:lnTo>
                  <a:pt x="609" y="2675"/>
                </a:lnTo>
                <a:lnTo>
                  <a:pt x="591" y="2651"/>
                </a:lnTo>
                <a:lnTo>
                  <a:pt x="576" y="2624"/>
                </a:lnTo>
                <a:lnTo>
                  <a:pt x="565" y="2593"/>
                </a:lnTo>
                <a:lnTo>
                  <a:pt x="559" y="2559"/>
                </a:lnTo>
                <a:lnTo>
                  <a:pt x="559" y="2521"/>
                </a:lnTo>
                <a:lnTo>
                  <a:pt x="564" y="2483"/>
                </a:lnTo>
                <a:lnTo>
                  <a:pt x="575" y="2442"/>
                </a:lnTo>
                <a:lnTo>
                  <a:pt x="591" y="2398"/>
                </a:lnTo>
                <a:lnTo>
                  <a:pt x="614" y="2352"/>
                </a:lnTo>
                <a:lnTo>
                  <a:pt x="642" y="2303"/>
                </a:lnTo>
                <a:lnTo>
                  <a:pt x="635" y="2287"/>
                </a:lnTo>
                <a:lnTo>
                  <a:pt x="625" y="2266"/>
                </a:lnTo>
                <a:lnTo>
                  <a:pt x="613" y="2240"/>
                </a:lnTo>
                <a:lnTo>
                  <a:pt x="597" y="2210"/>
                </a:lnTo>
                <a:lnTo>
                  <a:pt x="577" y="2176"/>
                </a:lnTo>
                <a:lnTo>
                  <a:pt x="555" y="2140"/>
                </a:lnTo>
                <a:lnTo>
                  <a:pt x="530" y="2101"/>
                </a:lnTo>
                <a:lnTo>
                  <a:pt x="500" y="2061"/>
                </a:lnTo>
                <a:lnTo>
                  <a:pt x="469" y="2020"/>
                </a:lnTo>
                <a:lnTo>
                  <a:pt x="433" y="1979"/>
                </a:lnTo>
                <a:lnTo>
                  <a:pt x="395" y="1939"/>
                </a:lnTo>
                <a:lnTo>
                  <a:pt x="353" y="1902"/>
                </a:lnTo>
                <a:lnTo>
                  <a:pt x="308" y="1865"/>
                </a:lnTo>
                <a:lnTo>
                  <a:pt x="259" y="1832"/>
                </a:lnTo>
                <a:lnTo>
                  <a:pt x="254" y="1828"/>
                </a:lnTo>
                <a:lnTo>
                  <a:pt x="251" y="1824"/>
                </a:lnTo>
                <a:lnTo>
                  <a:pt x="248" y="1820"/>
                </a:lnTo>
                <a:lnTo>
                  <a:pt x="247" y="1815"/>
                </a:lnTo>
                <a:lnTo>
                  <a:pt x="241" y="1775"/>
                </a:lnTo>
                <a:lnTo>
                  <a:pt x="236" y="1733"/>
                </a:lnTo>
                <a:lnTo>
                  <a:pt x="231" y="1689"/>
                </a:lnTo>
                <a:lnTo>
                  <a:pt x="226" y="1650"/>
                </a:lnTo>
                <a:lnTo>
                  <a:pt x="226" y="1648"/>
                </a:lnTo>
                <a:lnTo>
                  <a:pt x="226" y="1644"/>
                </a:lnTo>
                <a:lnTo>
                  <a:pt x="226" y="1641"/>
                </a:lnTo>
                <a:lnTo>
                  <a:pt x="226" y="1638"/>
                </a:lnTo>
                <a:lnTo>
                  <a:pt x="237" y="1589"/>
                </a:lnTo>
                <a:lnTo>
                  <a:pt x="251" y="1536"/>
                </a:lnTo>
                <a:lnTo>
                  <a:pt x="230" y="1536"/>
                </a:lnTo>
                <a:lnTo>
                  <a:pt x="225" y="1536"/>
                </a:lnTo>
                <a:lnTo>
                  <a:pt x="219" y="1533"/>
                </a:lnTo>
                <a:lnTo>
                  <a:pt x="215" y="1531"/>
                </a:lnTo>
                <a:close/>
                <a:moveTo>
                  <a:pt x="1039" y="1102"/>
                </a:moveTo>
                <a:lnTo>
                  <a:pt x="1028" y="1103"/>
                </a:lnTo>
                <a:lnTo>
                  <a:pt x="1016" y="1107"/>
                </a:lnTo>
                <a:lnTo>
                  <a:pt x="1004" y="1117"/>
                </a:lnTo>
                <a:lnTo>
                  <a:pt x="1009" y="1120"/>
                </a:lnTo>
                <a:lnTo>
                  <a:pt x="1015" y="1125"/>
                </a:lnTo>
                <a:lnTo>
                  <a:pt x="1023" y="1131"/>
                </a:lnTo>
                <a:lnTo>
                  <a:pt x="1032" y="1138"/>
                </a:lnTo>
                <a:lnTo>
                  <a:pt x="1039" y="1143"/>
                </a:lnTo>
                <a:lnTo>
                  <a:pt x="1043" y="1152"/>
                </a:lnTo>
                <a:lnTo>
                  <a:pt x="1044" y="1160"/>
                </a:lnTo>
                <a:lnTo>
                  <a:pt x="1044" y="1164"/>
                </a:lnTo>
                <a:lnTo>
                  <a:pt x="1044" y="1167"/>
                </a:lnTo>
                <a:lnTo>
                  <a:pt x="1043" y="1171"/>
                </a:lnTo>
                <a:lnTo>
                  <a:pt x="1052" y="1171"/>
                </a:lnTo>
                <a:lnTo>
                  <a:pt x="1074" y="1171"/>
                </a:lnTo>
                <a:lnTo>
                  <a:pt x="1085" y="1173"/>
                </a:lnTo>
                <a:lnTo>
                  <a:pt x="1096" y="1179"/>
                </a:lnTo>
                <a:lnTo>
                  <a:pt x="1102" y="1189"/>
                </a:lnTo>
                <a:lnTo>
                  <a:pt x="1104" y="1200"/>
                </a:lnTo>
                <a:lnTo>
                  <a:pt x="1101" y="1210"/>
                </a:lnTo>
                <a:lnTo>
                  <a:pt x="1094" y="1218"/>
                </a:lnTo>
                <a:lnTo>
                  <a:pt x="1061" y="1240"/>
                </a:lnTo>
                <a:lnTo>
                  <a:pt x="1056" y="1261"/>
                </a:lnTo>
                <a:lnTo>
                  <a:pt x="1048" y="1281"/>
                </a:lnTo>
                <a:lnTo>
                  <a:pt x="1068" y="1272"/>
                </a:lnTo>
                <a:lnTo>
                  <a:pt x="1089" y="1259"/>
                </a:lnTo>
                <a:lnTo>
                  <a:pt x="1110" y="1246"/>
                </a:lnTo>
                <a:lnTo>
                  <a:pt x="1138" y="1225"/>
                </a:lnTo>
                <a:lnTo>
                  <a:pt x="1121" y="1204"/>
                </a:lnTo>
                <a:lnTo>
                  <a:pt x="1107" y="1178"/>
                </a:lnTo>
                <a:lnTo>
                  <a:pt x="1096" y="1148"/>
                </a:lnTo>
                <a:lnTo>
                  <a:pt x="1086" y="1115"/>
                </a:lnTo>
                <a:lnTo>
                  <a:pt x="1067" y="1108"/>
                </a:lnTo>
                <a:lnTo>
                  <a:pt x="1051" y="1103"/>
                </a:lnTo>
                <a:lnTo>
                  <a:pt x="1039" y="1102"/>
                </a:lnTo>
                <a:close/>
                <a:moveTo>
                  <a:pt x="2799" y="899"/>
                </a:moveTo>
                <a:lnTo>
                  <a:pt x="2808" y="918"/>
                </a:lnTo>
                <a:lnTo>
                  <a:pt x="2808" y="906"/>
                </a:lnTo>
                <a:lnTo>
                  <a:pt x="2804" y="904"/>
                </a:lnTo>
                <a:lnTo>
                  <a:pt x="2802" y="902"/>
                </a:lnTo>
                <a:lnTo>
                  <a:pt x="2799" y="899"/>
                </a:lnTo>
                <a:close/>
                <a:moveTo>
                  <a:pt x="2511" y="671"/>
                </a:moveTo>
                <a:lnTo>
                  <a:pt x="2536" y="674"/>
                </a:lnTo>
                <a:lnTo>
                  <a:pt x="2548" y="678"/>
                </a:lnTo>
                <a:lnTo>
                  <a:pt x="2556" y="687"/>
                </a:lnTo>
                <a:lnTo>
                  <a:pt x="2559" y="699"/>
                </a:lnTo>
                <a:lnTo>
                  <a:pt x="2559" y="705"/>
                </a:lnTo>
                <a:lnTo>
                  <a:pt x="2557" y="723"/>
                </a:lnTo>
                <a:lnTo>
                  <a:pt x="2548" y="738"/>
                </a:lnTo>
                <a:lnTo>
                  <a:pt x="2536" y="751"/>
                </a:lnTo>
                <a:lnTo>
                  <a:pt x="2516" y="760"/>
                </a:lnTo>
                <a:lnTo>
                  <a:pt x="2490" y="769"/>
                </a:lnTo>
                <a:lnTo>
                  <a:pt x="2455" y="776"/>
                </a:lnTo>
                <a:lnTo>
                  <a:pt x="2451" y="776"/>
                </a:lnTo>
                <a:lnTo>
                  <a:pt x="2446" y="775"/>
                </a:lnTo>
                <a:lnTo>
                  <a:pt x="2440" y="774"/>
                </a:lnTo>
                <a:lnTo>
                  <a:pt x="2435" y="771"/>
                </a:lnTo>
                <a:lnTo>
                  <a:pt x="2427" y="765"/>
                </a:lnTo>
                <a:lnTo>
                  <a:pt x="2410" y="753"/>
                </a:lnTo>
                <a:lnTo>
                  <a:pt x="2394" y="742"/>
                </a:lnTo>
                <a:lnTo>
                  <a:pt x="2386" y="734"/>
                </a:lnTo>
                <a:lnTo>
                  <a:pt x="2383" y="722"/>
                </a:lnTo>
                <a:lnTo>
                  <a:pt x="2386" y="708"/>
                </a:lnTo>
                <a:lnTo>
                  <a:pt x="2395" y="700"/>
                </a:lnTo>
                <a:lnTo>
                  <a:pt x="2413" y="690"/>
                </a:lnTo>
                <a:lnTo>
                  <a:pt x="2434" y="682"/>
                </a:lnTo>
                <a:lnTo>
                  <a:pt x="2457" y="676"/>
                </a:lnTo>
                <a:lnTo>
                  <a:pt x="2485" y="672"/>
                </a:lnTo>
                <a:lnTo>
                  <a:pt x="2511" y="671"/>
                </a:lnTo>
                <a:close/>
                <a:moveTo>
                  <a:pt x="1694" y="649"/>
                </a:moveTo>
                <a:lnTo>
                  <a:pt x="1690" y="650"/>
                </a:lnTo>
                <a:lnTo>
                  <a:pt x="1686" y="650"/>
                </a:lnTo>
                <a:lnTo>
                  <a:pt x="1683" y="652"/>
                </a:lnTo>
                <a:lnTo>
                  <a:pt x="1682" y="652"/>
                </a:lnTo>
                <a:lnTo>
                  <a:pt x="1681" y="652"/>
                </a:lnTo>
                <a:lnTo>
                  <a:pt x="1681" y="653"/>
                </a:lnTo>
                <a:lnTo>
                  <a:pt x="1682" y="654"/>
                </a:lnTo>
                <a:lnTo>
                  <a:pt x="1683" y="655"/>
                </a:lnTo>
                <a:lnTo>
                  <a:pt x="1696" y="688"/>
                </a:lnTo>
                <a:lnTo>
                  <a:pt x="1697" y="699"/>
                </a:lnTo>
                <a:lnTo>
                  <a:pt x="1694" y="708"/>
                </a:lnTo>
                <a:lnTo>
                  <a:pt x="1688" y="716"/>
                </a:lnTo>
                <a:lnTo>
                  <a:pt x="1674" y="729"/>
                </a:lnTo>
                <a:lnTo>
                  <a:pt x="1659" y="742"/>
                </a:lnTo>
                <a:lnTo>
                  <a:pt x="1666" y="741"/>
                </a:lnTo>
                <a:lnTo>
                  <a:pt x="1675" y="740"/>
                </a:lnTo>
                <a:lnTo>
                  <a:pt x="1687" y="720"/>
                </a:lnTo>
                <a:lnTo>
                  <a:pt x="1699" y="702"/>
                </a:lnTo>
                <a:lnTo>
                  <a:pt x="1714" y="683"/>
                </a:lnTo>
                <a:lnTo>
                  <a:pt x="1730" y="662"/>
                </a:lnTo>
                <a:lnTo>
                  <a:pt x="1721" y="656"/>
                </a:lnTo>
                <a:lnTo>
                  <a:pt x="1708" y="652"/>
                </a:lnTo>
                <a:lnTo>
                  <a:pt x="1694" y="649"/>
                </a:lnTo>
                <a:close/>
                <a:moveTo>
                  <a:pt x="2931" y="629"/>
                </a:moveTo>
                <a:lnTo>
                  <a:pt x="2929" y="630"/>
                </a:lnTo>
                <a:lnTo>
                  <a:pt x="2926" y="630"/>
                </a:lnTo>
                <a:lnTo>
                  <a:pt x="2924" y="631"/>
                </a:lnTo>
                <a:lnTo>
                  <a:pt x="2922" y="631"/>
                </a:lnTo>
                <a:lnTo>
                  <a:pt x="2938" y="661"/>
                </a:lnTo>
                <a:lnTo>
                  <a:pt x="2952" y="690"/>
                </a:lnTo>
                <a:lnTo>
                  <a:pt x="2954" y="700"/>
                </a:lnTo>
                <a:lnTo>
                  <a:pt x="2952" y="709"/>
                </a:lnTo>
                <a:lnTo>
                  <a:pt x="2947" y="718"/>
                </a:lnTo>
                <a:lnTo>
                  <a:pt x="2938" y="724"/>
                </a:lnTo>
                <a:lnTo>
                  <a:pt x="2932" y="725"/>
                </a:lnTo>
                <a:lnTo>
                  <a:pt x="2927" y="726"/>
                </a:lnTo>
                <a:lnTo>
                  <a:pt x="2921" y="725"/>
                </a:lnTo>
                <a:lnTo>
                  <a:pt x="2916" y="723"/>
                </a:lnTo>
                <a:lnTo>
                  <a:pt x="2911" y="719"/>
                </a:lnTo>
                <a:lnTo>
                  <a:pt x="2911" y="720"/>
                </a:lnTo>
                <a:lnTo>
                  <a:pt x="2910" y="722"/>
                </a:lnTo>
                <a:lnTo>
                  <a:pt x="2910" y="723"/>
                </a:lnTo>
                <a:lnTo>
                  <a:pt x="2914" y="725"/>
                </a:lnTo>
                <a:lnTo>
                  <a:pt x="2918" y="729"/>
                </a:lnTo>
                <a:lnTo>
                  <a:pt x="2930" y="743"/>
                </a:lnTo>
                <a:lnTo>
                  <a:pt x="2941" y="754"/>
                </a:lnTo>
                <a:lnTo>
                  <a:pt x="2949" y="763"/>
                </a:lnTo>
                <a:lnTo>
                  <a:pt x="2955" y="769"/>
                </a:lnTo>
                <a:lnTo>
                  <a:pt x="2958" y="764"/>
                </a:lnTo>
                <a:lnTo>
                  <a:pt x="2961" y="759"/>
                </a:lnTo>
                <a:lnTo>
                  <a:pt x="2965" y="755"/>
                </a:lnTo>
                <a:lnTo>
                  <a:pt x="2970" y="753"/>
                </a:lnTo>
                <a:lnTo>
                  <a:pt x="2981" y="751"/>
                </a:lnTo>
                <a:lnTo>
                  <a:pt x="2992" y="753"/>
                </a:lnTo>
                <a:lnTo>
                  <a:pt x="2992" y="753"/>
                </a:lnTo>
                <a:lnTo>
                  <a:pt x="2993" y="753"/>
                </a:lnTo>
                <a:lnTo>
                  <a:pt x="2988" y="741"/>
                </a:lnTo>
                <a:lnTo>
                  <a:pt x="2981" y="726"/>
                </a:lnTo>
                <a:lnTo>
                  <a:pt x="2972" y="709"/>
                </a:lnTo>
                <a:lnTo>
                  <a:pt x="2961" y="687"/>
                </a:lnTo>
                <a:lnTo>
                  <a:pt x="2948" y="660"/>
                </a:lnTo>
                <a:lnTo>
                  <a:pt x="2931" y="629"/>
                </a:lnTo>
                <a:close/>
                <a:moveTo>
                  <a:pt x="772" y="607"/>
                </a:moveTo>
                <a:lnTo>
                  <a:pt x="769" y="609"/>
                </a:lnTo>
                <a:lnTo>
                  <a:pt x="764" y="610"/>
                </a:lnTo>
                <a:lnTo>
                  <a:pt x="759" y="614"/>
                </a:lnTo>
                <a:lnTo>
                  <a:pt x="753" y="615"/>
                </a:lnTo>
                <a:lnTo>
                  <a:pt x="747" y="615"/>
                </a:lnTo>
                <a:lnTo>
                  <a:pt x="680" y="678"/>
                </a:lnTo>
                <a:lnTo>
                  <a:pt x="616" y="746"/>
                </a:lnTo>
                <a:lnTo>
                  <a:pt x="557" y="815"/>
                </a:lnTo>
                <a:lnTo>
                  <a:pt x="500" y="887"/>
                </a:lnTo>
                <a:lnTo>
                  <a:pt x="449" y="963"/>
                </a:lnTo>
                <a:lnTo>
                  <a:pt x="402" y="1040"/>
                </a:lnTo>
                <a:lnTo>
                  <a:pt x="415" y="1027"/>
                </a:lnTo>
                <a:lnTo>
                  <a:pt x="431" y="1011"/>
                </a:lnTo>
                <a:lnTo>
                  <a:pt x="449" y="995"/>
                </a:lnTo>
                <a:lnTo>
                  <a:pt x="470" y="975"/>
                </a:lnTo>
                <a:lnTo>
                  <a:pt x="493" y="955"/>
                </a:lnTo>
                <a:lnTo>
                  <a:pt x="520" y="931"/>
                </a:lnTo>
                <a:lnTo>
                  <a:pt x="549" y="904"/>
                </a:lnTo>
                <a:lnTo>
                  <a:pt x="581" y="874"/>
                </a:lnTo>
                <a:lnTo>
                  <a:pt x="617" y="842"/>
                </a:lnTo>
                <a:lnTo>
                  <a:pt x="656" y="806"/>
                </a:lnTo>
                <a:lnTo>
                  <a:pt x="700" y="766"/>
                </a:lnTo>
                <a:lnTo>
                  <a:pt x="748" y="724"/>
                </a:lnTo>
                <a:lnTo>
                  <a:pt x="799" y="677"/>
                </a:lnTo>
                <a:lnTo>
                  <a:pt x="799" y="676"/>
                </a:lnTo>
                <a:lnTo>
                  <a:pt x="793" y="673"/>
                </a:lnTo>
                <a:lnTo>
                  <a:pt x="788" y="670"/>
                </a:lnTo>
                <a:lnTo>
                  <a:pt x="784" y="665"/>
                </a:lnTo>
                <a:lnTo>
                  <a:pt x="782" y="659"/>
                </a:lnTo>
                <a:lnTo>
                  <a:pt x="782" y="645"/>
                </a:lnTo>
                <a:lnTo>
                  <a:pt x="787" y="635"/>
                </a:lnTo>
                <a:lnTo>
                  <a:pt x="790" y="631"/>
                </a:lnTo>
                <a:lnTo>
                  <a:pt x="794" y="627"/>
                </a:lnTo>
                <a:lnTo>
                  <a:pt x="789" y="626"/>
                </a:lnTo>
                <a:lnTo>
                  <a:pt x="784" y="624"/>
                </a:lnTo>
                <a:lnTo>
                  <a:pt x="781" y="621"/>
                </a:lnTo>
                <a:lnTo>
                  <a:pt x="777" y="618"/>
                </a:lnTo>
                <a:lnTo>
                  <a:pt x="775" y="613"/>
                </a:lnTo>
                <a:lnTo>
                  <a:pt x="772" y="607"/>
                </a:lnTo>
                <a:close/>
                <a:moveTo>
                  <a:pt x="1607" y="589"/>
                </a:moveTo>
                <a:lnTo>
                  <a:pt x="1605" y="613"/>
                </a:lnTo>
                <a:lnTo>
                  <a:pt x="1605" y="636"/>
                </a:lnTo>
                <a:lnTo>
                  <a:pt x="1608" y="656"/>
                </a:lnTo>
                <a:lnTo>
                  <a:pt x="1618" y="653"/>
                </a:lnTo>
                <a:lnTo>
                  <a:pt x="1631" y="648"/>
                </a:lnTo>
                <a:lnTo>
                  <a:pt x="1647" y="641"/>
                </a:lnTo>
                <a:lnTo>
                  <a:pt x="1647" y="641"/>
                </a:lnTo>
                <a:lnTo>
                  <a:pt x="1647" y="638"/>
                </a:lnTo>
                <a:lnTo>
                  <a:pt x="1646" y="636"/>
                </a:lnTo>
                <a:lnTo>
                  <a:pt x="1644" y="635"/>
                </a:lnTo>
                <a:lnTo>
                  <a:pt x="1642" y="636"/>
                </a:lnTo>
                <a:lnTo>
                  <a:pt x="1638" y="637"/>
                </a:lnTo>
                <a:lnTo>
                  <a:pt x="1635" y="637"/>
                </a:lnTo>
                <a:lnTo>
                  <a:pt x="1632" y="637"/>
                </a:lnTo>
                <a:lnTo>
                  <a:pt x="1621" y="633"/>
                </a:lnTo>
                <a:lnTo>
                  <a:pt x="1614" y="626"/>
                </a:lnTo>
                <a:lnTo>
                  <a:pt x="1609" y="615"/>
                </a:lnTo>
                <a:lnTo>
                  <a:pt x="1609" y="612"/>
                </a:lnTo>
                <a:lnTo>
                  <a:pt x="1607" y="589"/>
                </a:lnTo>
                <a:close/>
                <a:moveTo>
                  <a:pt x="1538" y="577"/>
                </a:moveTo>
                <a:lnTo>
                  <a:pt x="1537" y="579"/>
                </a:lnTo>
                <a:lnTo>
                  <a:pt x="1535" y="583"/>
                </a:lnTo>
                <a:lnTo>
                  <a:pt x="1532" y="585"/>
                </a:lnTo>
                <a:lnTo>
                  <a:pt x="1523" y="592"/>
                </a:lnTo>
                <a:lnTo>
                  <a:pt x="1487" y="618"/>
                </a:lnTo>
                <a:lnTo>
                  <a:pt x="1453" y="636"/>
                </a:lnTo>
                <a:lnTo>
                  <a:pt x="1420" y="647"/>
                </a:lnTo>
                <a:lnTo>
                  <a:pt x="1423" y="647"/>
                </a:lnTo>
                <a:lnTo>
                  <a:pt x="1424" y="647"/>
                </a:lnTo>
                <a:lnTo>
                  <a:pt x="1426" y="647"/>
                </a:lnTo>
                <a:lnTo>
                  <a:pt x="1436" y="649"/>
                </a:lnTo>
                <a:lnTo>
                  <a:pt x="1445" y="655"/>
                </a:lnTo>
                <a:lnTo>
                  <a:pt x="1450" y="664"/>
                </a:lnTo>
                <a:lnTo>
                  <a:pt x="1459" y="664"/>
                </a:lnTo>
                <a:lnTo>
                  <a:pt x="1468" y="664"/>
                </a:lnTo>
                <a:lnTo>
                  <a:pt x="1475" y="664"/>
                </a:lnTo>
                <a:lnTo>
                  <a:pt x="1481" y="661"/>
                </a:lnTo>
                <a:lnTo>
                  <a:pt x="1487" y="656"/>
                </a:lnTo>
                <a:lnTo>
                  <a:pt x="1495" y="649"/>
                </a:lnTo>
                <a:lnTo>
                  <a:pt x="1503" y="638"/>
                </a:lnTo>
                <a:lnTo>
                  <a:pt x="1513" y="623"/>
                </a:lnTo>
                <a:lnTo>
                  <a:pt x="1524" y="602"/>
                </a:lnTo>
                <a:lnTo>
                  <a:pt x="1538" y="577"/>
                </a:lnTo>
                <a:close/>
                <a:moveTo>
                  <a:pt x="1542" y="563"/>
                </a:moveTo>
                <a:lnTo>
                  <a:pt x="1542" y="566"/>
                </a:lnTo>
                <a:lnTo>
                  <a:pt x="1542" y="569"/>
                </a:lnTo>
                <a:lnTo>
                  <a:pt x="1541" y="572"/>
                </a:lnTo>
                <a:lnTo>
                  <a:pt x="1543" y="568"/>
                </a:lnTo>
                <a:lnTo>
                  <a:pt x="1545" y="563"/>
                </a:lnTo>
                <a:lnTo>
                  <a:pt x="1543" y="563"/>
                </a:lnTo>
                <a:lnTo>
                  <a:pt x="1542" y="563"/>
                </a:lnTo>
                <a:close/>
                <a:moveTo>
                  <a:pt x="1584" y="533"/>
                </a:moveTo>
                <a:lnTo>
                  <a:pt x="1580" y="537"/>
                </a:lnTo>
                <a:lnTo>
                  <a:pt x="1576" y="542"/>
                </a:lnTo>
                <a:lnTo>
                  <a:pt x="1579" y="542"/>
                </a:lnTo>
                <a:lnTo>
                  <a:pt x="1581" y="542"/>
                </a:lnTo>
                <a:lnTo>
                  <a:pt x="1584" y="542"/>
                </a:lnTo>
                <a:lnTo>
                  <a:pt x="1593" y="546"/>
                </a:lnTo>
                <a:lnTo>
                  <a:pt x="1601" y="555"/>
                </a:lnTo>
                <a:lnTo>
                  <a:pt x="1605" y="565"/>
                </a:lnTo>
                <a:lnTo>
                  <a:pt x="1607" y="587"/>
                </a:lnTo>
                <a:lnTo>
                  <a:pt x="1607" y="568"/>
                </a:lnTo>
                <a:lnTo>
                  <a:pt x="1608" y="552"/>
                </a:lnTo>
                <a:lnTo>
                  <a:pt x="1612" y="540"/>
                </a:lnTo>
                <a:lnTo>
                  <a:pt x="1608" y="542"/>
                </a:lnTo>
                <a:lnTo>
                  <a:pt x="1605" y="542"/>
                </a:lnTo>
                <a:lnTo>
                  <a:pt x="1604" y="542"/>
                </a:lnTo>
                <a:lnTo>
                  <a:pt x="1599" y="542"/>
                </a:lnTo>
                <a:lnTo>
                  <a:pt x="1598" y="542"/>
                </a:lnTo>
                <a:lnTo>
                  <a:pt x="1595" y="540"/>
                </a:lnTo>
                <a:lnTo>
                  <a:pt x="1590" y="538"/>
                </a:lnTo>
                <a:lnTo>
                  <a:pt x="1586" y="536"/>
                </a:lnTo>
                <a:lnTo>
                  <a:pt x="1584" y="533"/>
                </a:lnTo>
                <a:close/>
                <a:moveTo>
                  <a:pt x="2210" y="325"/>
                </a:moveTo>
                <a:lnTo>
                  <a:pt x="2221" y="328"/>
                </a:lnTo>
                <a:lnTo>
                  <a:pt x="2258" y="347"/>
                </a:lnTo>
                <a:lnTo>
                  <a:pt x="2263" y="350"/>
                </a:lnTo>
                <a:lnTo>
                  <a:pt x="2267" y="354"/>
                </a:lnTo>
                <a:lnTo>
                  <a:pt x="2271" y="359"/>
                </a:lnTo>
                <a:lnTo>
                  <a:pt x="2279" y="354"/>
                </a:lnTo>
                <a:lnTo>
                  <a:pt x="2289" y="354"/>
                </a:lnTo>
                <a:lnTo>
                  <a:pt x="2297" y="357"/>
                </a:lnTo>
                <a:lnTo>
                  <a:pt x="2305" y="363"/>
                </a:lnTo>
                <a:lnTo>
                  <a:pt x="2310" y="371"/>
                </a:lnTo>
                <a:lnTo>
                  <a:pt x="2312" y="380"/>
                </a:lnTo>
                <a:lnTo>
                  <a:pt x="2316" y="389"/>
                </a:lnTo>
                <a:lnTo>
                  <a:pt x="2323" y="405"/>
                </a:lnTo>
                <a:lnTo>
                  <a:pt x="2334" y="423"/>
                </a:lnTo>
                <a:lnTo>
                  <a:pt x="2347" y="445"/>
                </a:lnTo>
                <a:lnTo>
                  <a:pt x="2366" y="467"/>
                </a:lnTo>
                <a:lnTo>
                  <a:pt x="2388" y="488"/>
                </a:lnTo>
                <a:lnTo>
                  <a:pt x="2390" y="492"/>
                </a:lnTo>
                <a:lnTo>
                  <a:pt x="2393" y="496"/>
                </a:lnTo>
                <a:lnTo>
                  <a:pt x="2395" y="501"/>
                </a:lnTo>
                <a:lnTo>
                  <a:pt x="2397" y="508"/>
                </a:lnTo>
                <a:lnTo>
                  <a:pt x="2401" y="520"/>
                </a:lnTo>
                <a:lnTo>
                  <a:pt x="2406" y="532"/>
                </a:lnTo>
                <a:lnTo>
                  <a:pt x="2407" y="542"/>
                </a:lnTo>
                <a:lnTo>
                  <a:pt x="2405" y="551"/>
                </a:lnTo>
                <a:lnTo>
                  <a:pt x="2400" y="559"/>
                </a:lnTo>
                <a:lnTo>
                  <a:pt x="2399" y="560"/>
                </a:lnTo>
                <a:lnTo>
                  <a:pt x="2397" y="561"/>
                </a:lnTo>
                <a:lnTo>
                  <a:pt x="2402" y="568"/>
                </a:lnTo>
                <a:lnTo>
                  <a:pt x="2407" y="575"/>
                </a:lnTo>
                <a:lnTo>
                  <a:pt x="2411" y="584"/>
                </a:lnTo>
                <a:lnTo>
                  <a:pt x="2412" y="594"/>
                </a:lnTo>
                <a:lnTo>
                  <a:pt x="2408" y="602"/>
                </a:lnTo>
                <a:lnTo>
                  <a:pt x="2407" y="606"/>
                </a:lnTo>
                <a:lnTo>
                  <a:pt x="2403" y="609"/>
                </a:lnTo>
                <a:lnTo>
                  <a:pt x="2400" y="612"/>
                </a:lnTo>
                <a:lnTo>
                  <a:pt x="2401" y="613"/>
                </a:lnTo>
                <a:lnTo>
                  <a:pt x="2402" y="614"/>
                </a:lnTo>
                <a:lnTo>
                  <a:pt x="2403" y="616"/>
                </a:lnTo>
                <a:lnTo>
                  <a:pt x="2406" y="625"/>
                </a:lnTo>
                <a:lnTo>
                  <a:pt x="2405" y="635"/>
                </a:lnTo>
                <a:lnTo>
                  <a:pt x="2400" y="643"/>
                </a:lnTo>
                <a:lnTo>
                  <a:pt x="2369" y="678"/>
                </a:lnTo>
                <a:lnTo>
                  <a:pt x="2338" y="712"/>
                </a:lnTo>
                <a:lnTo>
                  <a:pt x="2304" y="741"/>
                </a:lnTo>
                <a:lnTo>
                  <a:pt x="2271" y="767"/>
                </a:lnTo>
                <a:lnTo>
                  <a:pt x="2238" y="790"/>
                </a:lnTo>
                <a:lnTo>
                  <a:pt x="2206" y="810"/>
                </a:lnTo>
                <a:lnTo>
                  <a:pt x="2178" y="825"/>
                </a:lnTo>
                <a:lnTo>
                  <a:pt x="2155" y="836"/>
                </a:lnTo>
                <a:lnTo>
                  <a:pt x="2154" y="847"/>
                </a:lnTo>
                <a:lnTo>
                  <a:pt x="2150" y="858"/>
                </a:lnTo>
                <a:lnTo>
                  <a:pt x="2144" y="868"/>
                </a:lnTo>
                <a:lnTo>
                  <a:pt x="2138" y="873"/>
                </a:lnTo>
                <a:lnTo>
                  <a:pt x="2131" y="877"/>
                </a:lnTo>
                <a:lnTo>
                  <a:pt x="2121" y="881"/>
                </a:lnTo>
                <a:lnTo>
                  <a:pt x="2109" y="883"/>
                </a:lnTo>
                <a:lnTo>
                  <a:pt x="2106" y="883"/>
                </a:lnTo>
                <a:lnTo>
                  <a:pt x="2088" y="881"/>
                </a:lnTo>
                <a:lnTo>
                  <a:pt x="2073" y="875"/>
                </a:lnTo>
                <a:lnTo>
                  <a:pt x="2060" y="867"/>
                </a:lnTo>
                <a:lnTo>
                  <a:pt x="2050" y="858"/>
                </a:lnTo>
                <a:lnTo>
                  <a:pt x="2044" y="854"/>
                </a:lnTo>
                <a:lnTo>
                  <a:pt x="2039" y="851"/>
                </a:lnTo>
                <a:lnTo>
                  <a:pt x="2034" y="847"/>
                </a:lnTo>
                <a:lnTo>
                  <a:pt x="2031" y="846"/>
                </a:lnTo>
                <a:lnTo>
                  <a:pt x="2021" y="841"/>
                </a:lnTo>
                <a:lnTo>
                  <a:pt x="2015" y="834"/>
                </a:lnTo>
                <a:lnTo>
                  <a:pt x="2011" y="824"/>
                </a:lnTo>
                <a:lnTo>
                  <a:pt x="2008" y="811"/>
                </a:lnTo>
                <a:lnTo>
                  <a:pt x="2001" y="796"/>
                </a:lnTo>
                <a:lnTo>
                  <a:pt x="1997" y="783"/>
                </a:lnTo>
                <a:lnTo>
                  <a:pt x="1992" y="769"/>
                </a:lnTo>
                <a:lnTo>
                  <a:pt x="1988" y="754"/>
                </a:lnTo>
                <a:lnTo>
                  <a:pt x="1988" y="736"/>
                </a:lnTo>
                <a:lnTo>
                  <a:pt x="1989" y="731"/>
                </a:lnTo>
                <a:lnTo>
                  <a:pt x="1990" y="726"/>
                </a:lnTo>
                <a:lnTo>
                  <a:pt x="1997" y="717"/>
                </a:lnTo>
                <a:lnTo>
                  <a:pt x="2009" y="691"/>
                </a:lnTo>
                <a:lnTo>
                  <a:pt x="2021" y="662"/>
                </a:lnTo>
                <a:lnTo>
                  <a:pt x="2004" y="641"/>
                </a:lnTo>
                <a:lnTo>
                  <a:pt x="1999" y="635"/>
                </a:lnTo>
                <a:lnTo>
                  <a:pt x="1998" y="626"/>
                </a:lnTo>
                <a:lnTo>
                  <a:pt x="1998" y="619"/>
                </a:lnTo>
                <a:lnTo>
                  <a:pt x="2001" y="606"/>
                </a:lnTo>
                <a:lnTo>
                  <a:pt x="2003" y="595"/>
                </a:lnTo>
                <a:lnTo>
                  <a:pt x="2003" y="587"/>
                </a:lnTo>
                <a:lnTo>
                  <a:pt x="1987" y="565"/>
                </a:lnTo>
                <a:lnTo>
                  <a:pt x="1972" y="545"/>
                </a:lnTo>
                <a:lnTo>
                  <a:pt x="1958" y="528"/>
                </a:lnTo>
                <a:lnTo>
                  <a:pt x="1943" y="523"/>
                </a:lnTo>
                <a:lnTo>
                  <a:pt x="1931" y="521"/>
                </a:lnTo>
                <a:lnTo>
                  <a:pt x="1922" y="520"/>
                </a:lnTo>
                <a:lnTo>
                  <a:pt x="1917" y="519"/>
                </a:lnTo>
                <a:lnTo>
                  <a:pt x="1914" y="517"/>
                </a:lnTo>
                <a:lnTo>
                  <a:pt x="1910" y="515"/>
                </a:lnTo>
                <a:lnTo>
                  <a:pt x="1906" y="511"/>
                </a:lnTo>
                <a:lnTo>
                  <a:pt x="1900" y="521"/>
                </a:lnTo>
                <a:lnTo>
                  <a:pt x="1894" y="526"/>
                </a:lnTo>
                <a:lnTo>
                  <a:pt x="1889" y="528"/>
                </a:lnTo>
                <a:lnTo>
                  <a:pt x="1882" y="531"/>
                </a:lnTo>
                <a:lnTo>
                  <a:pt x="1877" y="531"/>
                </a:lnTo>
                <a:lnTo>
                  <a:pt x="1872" y="530"/>
                </a:lnTo>
                <a:lnTo>
                  <a:pt x="1867" y="528"/>
                </a:lnTo>
                <a:lnTo>
                  <a:pt x="1863" y="525"/>
                </a:lnTo>
                <a:lnTo>
                  <a:pt x="1861" y="523"/>
                </a:lnTo>
                <a:lnTo>
                  <a:pt x="1860" y="523"/>
                </a:lnTo>
                <a:lnTo>
                  <a:pt x="1852" y="530"/>
                </a:lnTo>
                <a:lnTo>
                  <a:pt x="1839" y="534"/>
                </a:lnTo>
                <a:lnTo>
                  <a:pt x="1826" y="540"/>
                </a:lnTo>
                <a:lnTo>
                  <a:pt x="1808" y="546"/>
                </a:lnTo>
                <a:lnTo>
                  <a:pt x="1786" y="554"/>
                </a:lnTo>
                <a:lnTo>
                  <a:pt x="1781" y="555"/>
                </a:lnTo>
                <a:lnTo>
                  <a:pt x="1777" y="555"/>
                </a:lnTo>
                <a:lnTo>
                  <a:pt x="1771" y="554"/>
                </a:lnTo>
                <a:lnTo>
                  <a:pt x="1764" y="551"/>
                </a:lnTo>
                <a:lnTo>
                  <a:pt x="1754" y="546"/>
                </a:lnTo>
                <a:lnTo>
                  <a:pt x="1748" y="543"/>
                </a:lnTo>
                <a:lnTo>
                  <a:pt x="1743" y="540"/>
                </a:lnTo>
                <a:lnTo>
                  <a:pt x="1741" y="540"/>
                </a:lnTo>
                <a:lnTo>
                  <a:pt x="1729" y="536"/>
                </a:lnTo>
                <a:lnTo>
                  <a:pt x="1720" y="525"/>
                </a:lnTo>
                <a:lnTo>
                  <a:pt x="1718" y="513"/>
                </a:lnTo>
                <a:lnTo>
                  <a:pt x="1720" y="503"/>
                </a:lnTo>
                <a:lnTo>
                  <a:pt x="1726" y="496"/>
                </a:lnTo>
                <a:lnTo>
                  <a:pt x="1733" y="490"/>
                </a:lnTo>
                <a:lnTo>
                  <a:pt x="1744" y="488"/>
                </a:lnTo>
                <a:lnTo>
                  <a:pt x="1759" y="488"/>
                </a:lnTo>
                <a:lnTo>
                  <a:pt x="1771" y="486"/>
                </a:lnTo>
                <a:lnTo>
                  <a:pt x="1785" y="480"/>
                </a:lnTo>
                <a:lnTo>
                  <a:pt x="1799" y="473"/>
                </a:lnTo>
                <a:lnTo>
                  <a:pt x="1816" y="461"/>
                </a:lnTo>
                <a:lnTo>
                  <a:pt x="1837" y="446"/>
                </a:lnTo>
                <a:lnTo>
                  <a:pt x="1828" y="432"/>
                </a:lnTo>
                <a:lnTo>
                  <a:pt x="1824" y="418"/>
                </a:lnTo>
                <a:lnTo>
                  <a:pt x="1820" y="405"/>
                </a:lnTo>
                <a:lnTo>
                  <a:pt x="1820" y="394"/>
                </a:lnTo>
                <a:lnTo>
                  <a:pt x="1825" y="383"/>
                </a:lnTo>
                <a:lnTo>
                  <a:pt x="1835" y="377"/>
                </a:lnTo>
                <a:lnTo>
                  <a:pt x="1845" y="375"/>
                </a:lnTo>
                <a:lnTo>
                  <a:pt x="1853" y="374"/>
                </a:lnTo>
                <a:lnTo>
                  <a:pt x="1865" y="371"/>
                </a:lnTo>
                <a:lnTo>
                  <a:pt x="1880" y="369"/>
                </a:lnTo>
                <a:lnTo>
                  <a:pt x="1899" y="364"/>
                </a:lnTo>
                <a:lnTo>
                  <a:pt x="1920" y="360"/>
                </a:lnTo>
                <a:lnTo>
                  <a:pt x="1938" y="360"/>
                </a:lnTo>
                <a:lnTo>
                  <a:pt x="1943" y="358"/>
                </a:lnTo>
                <a:lnTo>
                  <a:pt x="1949" y="356"/>
                </a:lnTo>
                <a:lnTo>
                  <a:pt x="1961" y="356"/>
                </a:lnTo>
                <a:lnTo>
                  <a:pt x="1971" y="359"/>
                </a:lnTo>
                <a:lnTo>
                  <a:pt x="1980" y="364"/>
                </a:lnTo>
                <a:lnTo>
                  <a:pt x="1984" y="370"/>
                </a:lnTo>
                <a:lnTo>
                  <a:pt x="1988" y="374"/>
                </a:lnTo>
                <a:lnTo>
                  <a:pt x="1988" y="375"/>
                </a:lnTo>
                <a:lnTo>
                  <a:pt x="1989" y="377"/>
                </a:lnTo>
                <a:lnTo>
                  <a:pt x="1990" y="376"/>
                </a:lnTo>
                <a:lnTo>
                  <a:pt x="1992" y="375"/>
                </a:lnTo>
                <a:lnTo>
                  <a:pt x="1994" y="374"/>
                </a:lnTo>
                <a:lnTo>
                  <a:pt x="1995" y="372"/>
                </a:lnTo>
                <a:lnTo>
                  <a:pt x="1999" y="372"/>
                </a:lnTo>
                <a:lnTo>
                  <a:pt x="2004" y="372"/>
                </a:lnTo>
                <a:lnTo>
                  <a:pt x="2006" y="365"/>
                </a:lnTo>
                <a:lnTo>
                  <a:pt x="2010" y="357"/>
                </a:lnTo>
                <a:lnTo>
                  <a:pt x="2017" y="352"/>
                </a:lnTo>
                <a:lnTo>
                  <a:pt x="2025" y="348"/>
                </a:lnTo>
                <a:lnTo>
                  <a:pt x="2033" y="347"/>
                </a:lnTo>
                <a:lnTo>
                  <a:pt x="2040" y="350"/>
                </a:lnTo>
                <a:lnTo>
                  <a:pt x="2055" y="356"/>
                </a:lnTo>
                <a:lnTo>
                  <a:pt x="2066" y="360"/>
                </a:lnTo>
                <a:lnTo>
                  <a:pt x="2075" y="364"/>
                </a:lnTo>
                <a:lnTo>
                  <a:pt x="2081" y="365"/>
                </a:lnTo>
                <a:lnTo>
                  <a:pt x="2089" y="365"/>
                </a:lnTo>
                <a:lnTo>
                  <a:pt x="2096" y="365"/>
                </a:lnTo>
                <a:lnTo>
                  <a:pt x="2105" y="365"/>
                </a:lnTo>
                <a:lnTo>
                  <a:pt x="2111" y="365"/>
                </a:lnTo>
                <a:lnTo>
                  <a:pt x="2116" y="366"/>
                </a:lnTo>
                <a:lnTo>
                  <a:pt x="2121" y="366"/>
                </a:lnTo>
                <a:lnTo>
                  <a:pt x="2123" y="362"/>
                </a:lnTo>
                <a:lnTo>
                  <a:pt x="2127" y="357"/>
                </a:lnTo>
                <a:lnTo>
                  <a:pt x="2132" y="351"/>
                </a:lnTo>
                <a:lnTo>
                  <a:pt x="2143" y="346"/>
                </a:lnTo>
                <a:lnTo>
                  <a:pt x="2156" y="343"/>
                </a:lnTo>
                <a:lnTo>
                  <a:pt x="2157" y="343"/>
                </a:lnTo>
                <a:lnTo>
                  <a:pt x="2160" y="343"/>
                </a:lnTo>
                <a:lnTo>
                  <a:pt x="2163" y="343"/>
                </a:lnTo>
                <a:lnTo>
                  <a:pt x="2166" y="345"/>
                </a:lnTo>
                <a:lnTo>
                  <a:pt x="2167" y="345"/>
                </a:lnTo>
                <a:lnTo>
                  <a:pt x="2170" y="341"/>
                </a:lnTo>
                <a:lnTo>
                  <a:pt x="2173" y="337"/>
                </a:lnTo>
                <a:lnTo>
                  <a:pt x="2178" y="334"/>
                </a:lnTo>
                <a:lnTo>
                  <a:pt x="2184" y="331"/>
                </a:lnTo>
                <a:lnTo>
                  <a:pt x="2199" y="327"/>
                </a:lnTo>
                <a:lnTo>
                  <a:pt x="2210" y="325"/>
                </a:lnTo>
                <a:close/>
                <a:moveTo>
                  <a:pt x="1894" y="178"/>
                </a:moveTo>
                <a:lnTo>
                  <a:pt x="1786" y="182"/>
                </a:lnTo>
                <a:lnTo>
                  <a:pt x="1679" y="191"/>
                </a:lnTo>
                <a:lnTo>
                  <a:pt x="1573" y="208"/>
                </a:lnTo>
                <a:lnTo>
                  <a:pt x="1469" y="231"/>
                </a:lnTo>
                <a:lnTo>
                  <a:pt x="1367" y="260"/>
                </a:lnTo>
                <a:lnTo>
                  <a:pt x="1267" y="295"/>
                </a:lnTo>
                <a:lnTo>
                  <a:pt x="1168" y="337"/>
                </a:lnTo>
                <a:lnTo>
                  <a:pt x="1073" y="386"/>
                </a:lnTo>
                <a:lnTo>
                  <a:pt x="981" y="440"/>
                </a:lnTo>
                <a:lnTo>
                  <a:pt x="984" y="441"/>
                </a:lnTo>
                <a:lnTo>
                  <a:pt x="1000" y="434"/>
                </a:lnTo>
                <a:lnTo>
                  <a:pt x="1011" y="428"/>
                </a:lnTo>
                <a:lnTo>
                  <a:pt x="1019" y="424"/>
                </a:lnTo>
                <a:lnTo>
                  <a:pt x="1028" y="420"/>
                </a:lnTo>
                <a:lnTo>
                  <a:pt x="1035" y="416"/>
                </a:lnTo>
                <a:lnTo>
                  <a:pt x="1044" y="411"/>
                </a:lnTo>
                <a:lnTo>
                  <a:pt x="1056" y="408"/>
                </a:lnTo>
                <a:lnTo>
                  <a:pt x="1067" y="410"/>
                </a:lnTo>
                <a:lnTo>
                  <a:pt x="1077" y="417"/>
                </a:lnTo>
                <a:lnTo>
                  <a:pt x="1082" y="428"/>
                </a:lnTo>
                <a:lnTo>
                  <a:pt x="1082" y="440"/>
                </a:lnTo>
                <a:lnTo>
                  <a:pt x="1085" y="443"/>
                </a:lnTo>
                <a:lnTo>
                  <a:pt x="1088" y="446"/>
                </a:lnTo>
                <a:lnTo>
                  <a:pt x="1090" y="450"/>
                </a:lnTo>
                <a:lnTo>
                  <a:pt x="1093" y="463"/>
                </a:lnTo>
                <a:lnTo>
                  <a:pt x="1089" y="475"/>
                </a:lnTo>
                <a:lnTo>
                  <a:pt x="1090" y="479"/>
                </a:lnTo>
                <a:lnTo>
                  <a:pt x="1091" y="482"/>
                </a:lnTo>
                <a:lnTo>
                  <a:pt x="1111" y="481"/>
                </a:lnTo>
                <a:lnTo>
                  <a:pt x="1127" y="481"/>
                </a:lnTo>
                <a:lnTo>
                  <a:pt x="1140" y="482"/>
                </a:lnTo>
                <a:lnTo>
                  <a:pt x="1151" y="486"/>
                </a:lnTo>
                <a:lnTo>
                  <a:pt x="1156" y="487"/>
                </a:lnTo>
                <a:lnTo>
                  <a:pt x="1160" y="491"/>
                </a:lnTo>
                <a:lnTo>
                  <a:pt x="1163" y="493"/>
                </a:lnTo>
                <a:lnTo>
                  <a:pt x="1167" y="497"/>
                </a:lnTo>
                <a:lnTo>
                  <a:pt x="1169" y="502"/>
                </a:lnTo>
                <a:lnTo>
                  <a:pt x="1171" y="514"/>
                </a:lnTo>
                <a:lnTo>
                  <a:pt x="1166" y="526"/>
                </a:lnTo>
                <a:lnTo>
                  <a:pt x="1155" y="542"/>
                </a:lnTo>
                <a:lnTo>
                  <a:pt x="1162" y="540"/>
                </a:lnTo>
                <a:lnTo>
                  <a:pt x="1172" y="537"/>
                </a:lnTo>
                <a:lnTo>
                  <a:pt x="1184" y="533"/>
                </a:lnTo>
                <a:lnTo>
                  <a:pt x="1191" y="531"/>
                </a:lnTo>
                <a:lnTo>
                  <a:pt x="1197" y="531"/>
                </a:lnTo>
                <a:lnTo>
                  <a:pt x="1203" y="532"/>
                </a:lnTo>
                <a:lnTo>
                  <a:pt x="1224" y="539"/>
                </a:lnTo>
                <a:lnTo>
                  <a:pt x="1245" y="546"/>
                </a:lnTo>
                <a:lnTo>
                  <a:pt x="1250" y="549"/>
                </a:lnTo>
                <a:lnTo>
                  <a:pt x="1255" y="552"/>
                </a:lnTo>
                <a:lnTo>
                  <a:pt x="1258" y="556"/>
                </a:lnTo>
                <a:lnTo>
                  <a:pt x="1261" y="560"/>
                </a:lnTo>
                <a:lnTo>
                  <a:pt x="1263" y="571"/>
                </a:lnTo>
                <a:lnTo>
                  <a:pt x="1262" y="580"/>
                </a:lnTo>
                <a:lnTo>
                  <a:pt x="1258" y="587"/>
                </a:lnTo>
                <a:lnTo>
                  <a:pt x="1262" y="589"/>
                </a:lnTo>
                <a:lnTo>
                  <a:pt x="1266" y="590"/>
                </a:lnTo>
                <a:lnTo>
                  <a:pt x="1269" y="591"/>
                </a:lnTo>
                <a:lnTo>
                  <a:pt x="1274" y="594"/>
                </a:lnTo>
                <a:lnTo>
                  <a:pt x="1278" y="594"/>
                </a:lnTo>
                <a:lnTo>
                  <a:pt x="1283" y="595"/>
                </a:lnTo>
                <a:lnTo>
                  <a:pt x="1288" y="596"/>
                </a:lnTo>
                <a:lnTo>
                  <a:pt x="1297" y="604"/>
                </a:lnTo>
                <a:lnTo>
                  <a:pt x="1301" y="616"/>
                </a:lnTo>
                <a:lnTo>
                  <a:pt x="1305" y="635"/>
                </a:lnTo>
                <a:lnTo>
                  <a:pt x="1312" y="637"/>
                </a:lnTo>
                <a:lnTo>
                  <a:pt x="1319" y="638"/>
                </a:lnTo>
                <a:lnTo>
                  <a:pt x="1323" y="639"/>
                </a:lnTo>
                <a:lnTo>
                  <a:pt x="1325" y="642"/>
                </a:lnTo>
                <a:lnTo>
                  <a:pt x="1337" y="636"/>
                </a:lnTo>
                <a:lnTo>
                  <a:pt x="1326" y="627"/>
                </a:lnTo>
                <a:lnTo>
                  <a:pt x="1317" y="618"/>
                </a:lnTo>
                <a:lnTo>
                  <a:pt x="1309" y="607"/>
                </a:lnTo>
                <a:lnTo>
                  <a:pt x="1307" y="596"/>
                </a:lnTo>
                <a:lnTo>
                  <a:pt x="1308" y="586"/>
                </a:lnTo>
                <a:lnTo>
                  <a:pt x="1311" y="581"/>
                </a:lnTo>
                <a:lnTo>
                  <a:pt x="1313" y="577"/>
                </a:lnTo>
                <a:lnTo>
                  <a:pt x="1318" y="573"/>
                </a:lnTo>
                <a:lnTo>
                  <a:pt x="1322" y="571"/>
                </a:lnTo>
                <a:lnTo>
                  <a:pt x="1337" y="566"/>
                </a:lnTo>
                <a:lnTo>
                  <a:pt x="1353" y="561"/>
                </a:lnTo>
                <a:lnTo>
                  <a:pt x="1353" y="560"/>
                </a:lnTo>
                <a:lnTo>
                  <a:pt x="1353" y="559"/>
                </a:lnTo>
                <a:lnTo>
                  <a:pt x="1353" y="556"/>
                </a:lnTo>
                <a:lnTo>
                  <a:pt x="1352" y="554"/>
                </a:lnTo>
                <a:lnTo>
                  <a:pt x="1352" y="552"/>
                </a:lnTo>
                <a:lnTo>
                  <a:pt x="1351" y="546"/>
                </a:lnTo>
                <a:lnTo>
                  <a:pt x="1351" y="540"/>
                </a:lnTo>
                <a:lnTo>
                  <a:pt x="1351" y="533"/>
                </a:lnTo>
                <a:lnTo>
                  <a:pt x="1353" y="519"/>
                </a:lnTo>
                <a:lnTo>
                  <a:pt x="1359" y="507"/>
                </a:lnTo>
                <a:lnTo>
                  <a:pt x="1367" y="498"/>
                </a:lnTo>
                <a:lnTo>
                  <a:pt x="1368" y="496"/>
                </a:lnTo>
                <a:lnTo>
                  <a:pt x="1369" y="493"/>
                </a:lnTo>
                <a:lnTo>
                  <a:pt x="1370" y="491"/>
                </a:lnTo>
                <a:lnTo>
                  <a:pt x="1372" y="490"/>
                </a:lnTo>
                <a:lnTo>
                  <a:pt x="1375" y="479"/>
                </a:lnTo>
                <a:lnTo>
                  <a:pt x="1384" y="470"/>
                </a:lnTo>
                <a:lnTo>
                  <a:pt x="1395" y="467"/>
                </a:lnTo>
                <a:lnTo>
                  <a:pt x="1406" y="467"/>
                </a:lnTo>
                <a:lnTo>
                  <a:pt x="1414" y="473"/>
                </a:lnTo>
                <a:lnTo>
                  <a:pt x="1425" y="484"/>
                </a:lnTo>
                <a:lnTo>
                  <a:pt x="1432" y="493"/>
                </a:lnTo>
                <a:lnTo>
                  <a:pt x="1436" y="503"/>
                </a:lnTo>
                <a:lnTo>
                  <a:pt x="1437" y="515"/>
                </a:lnTo>
                <a:lnTo>
                  <a:pt x="1445" y="521"/>
                </a:lnTo>
                <a:lnTo>
                  <a:pt x="1451" y="519"/>
                </a:lnTo>
                <a:lnTo>
                  <a:pt x="1456" y="517"/>
                </a:lnTo>
                <a:lnTo>
                  <a:pt x="1454" y="515"/>
                </a:lnTo>
                <a:lnTo>
                  <a:pt x="1453" y="511"/>
                </a:lnTo>
                <a:lnTo>
                  <a:pt x="1452" y="509"/>
                </a:lnTo>
                <a:lnTo>
                  <a:pt x="1447" y="507"/>
                </a:lnTo>
                <a:lnTo>
                  <a:pt x="1442" y="504"/>
                </a:lnTo>
                <a:lnTo>
                  <a:pt x="1439" y="501"/>
                </a:lnTo>
                <a:lnTo>
                  <a:pt x="1436" y="496"/>
                </a:lnTo>
                <a:lnTo>
                  <a:pt x="1434" y="491"/>
                </a:lnTo>
                <a:lnTo>
                  <a:pt x="1432" y="482"/>
                </a:lnTo>
                <a:lnTo>
                  <a:pt x="1431" y="472"/>
                </a:lnTo>
                <a:lnTo>
                  <a:pt x="1436" y="462"/>
                </a:lnTo>
                <a:lnTo>
                  <a:pt x="1443" y="455"/>
                </a:lnTo>
                <a:lnTo>
                  <a:pt x="1453" y="450"/>
                </a:lnTo>
                <a:lnTo>
                  <a:pt x="1464" y="444"/>
                </a:lnTo>
                <a:lnTo>
                  <a:pt x="1479" y="438"/>
                </a:lnTo>
                <a:lnTo>
                  <a:pt x="1499" y="430"/>
                </a:lnTo>
                <a:lnTo>
                  <a:pt x="1509" y="428"/>
                </a:lnTo>
                <a:lnTo>
                  <a:pt x="1519" y="430"/>
                </a:lnTo>
                <a:lnTo>
                  <a:pt x="1526" y="435"/>
                </a:lnTo>
                <a:lnTo>
                  <a:pt x="1532" y="435"/>
                </a:lnTo>
                <a:lnTo>
                  <a:pt x="1543" y="435"/>
                </a:lnTo>
                <a:lnTo>
                  <a:pt x="1552" y="437"/>
                </a:lnTo>
                <a:lnTo>
                  <a:pt x="1562" y="439"/>
                </a:lnTo>
                <a:lnTo>
                  <a:pt x="1569" y="445"/>
                </a:lnTo>
                <a:lnTo>
                  <a:pt x="1575" y="453"/>
                </a:lnTo>
                <a:lnTo>
                  <a:pt x="1577" y="464"/>
                </a:lnTo>
                <a:lnTo>
                  <a:pt x="1575" y="474"/>
                </a:lnTo>
                <a:lnTo>
                  <a:pt x="1580" y="475"/>
                </a:lnTo>
                <a:lnTo>
                  <a:pt x="1585" y="476"/>
                </a:lnTo>
                <a:lnTo>
                  <a:pt x="1588" y="478"/>
                </a:lnTo>
                <a:lnTo>
                  <a:pt x="1593" y="481"/>
                </a:lnTo>
                <a:lnTo>
                  <a:pt x="1596" y="476"/>
                </a:lnTo>
                <a:lnTo>
                  <a:pt x="1598" y="472"/>
                </a:lnTo>
                <a:lnTo>
                  <a:pt x="1601" y="468"/>
                </a:lnTo>
                <a:lnTo>
                  <a:pt x="1603" y="463"/>
                </a:lnTo>
                <a:lnTo>
                  <a:pt x="1607" y="459"/>
                </a:lnTo>
                <a:lnTo>
                  <a:pt x="1612" y="457"/>
                </a:lnTo>
                <a:lnTo>
                  <a:pt x="1614" y="456"/>
                </a:lnTo>
                <a:lnTo>
                  <a:pt x="1620" y="452"/>
                </a:lnTo>
                <a:lnTo>
                  <a:pt x="1631" y="449"/>
                </a:lnTo>
                <a:lnTo>
                  <a:pt x="1629" y="446"/>
                </a:lnTo>
                <a:lnTo>
                  <a:pt x="1626" y="445"/>
                </a:lnTo>
                <a:lnTo>
                  <a:pt x="1616" y="446"/>
                </a:lnTo>
                <a:lnTo>
                  <a:pt x="1603" y="449"/>
                </a:lnTo>
                <a:lnTo>
                  <a:pt x="1591" y="447"/>
                </a:lnTo>
                <a:lnTo>
                  <a:pt x="1580" y="441"/>
                </a:lnTo>
                <a:lnTo>
                  <a:pt x="1574" y="429"/>
                </a:lnTo>
                <a:lnTo>
                  <a:pt x="1574" y="417"/>
                </a:lnTo>
                <a:lnTo>
                  <a:pt x="1580" y="406"/>
                </a:lnTo>
                <a:lnTo>
                  <a:pt x="1591" y="399"/>
                </a:lnTo>
                <a:lnTo>
                  <a:pt x="1595" y="398"/>
                </a:lnTo>
                <a:lnTo>
                  <a:pt x="1597" y="397"/>
                </a:lnTo>
                <a:lnTo>
                  <a:pt x="1602" y="394"/>
                </a:lnTo>
                <a:lnTo>
                  <a:pt x="1607" y="392"/>
                </a:lnTo>
                <a:lnTo>
                  <a:pt x="1615" y="387"/>
                </a:lnTo>
                <a:lnTo>
                  <a:pt x="1626" y="381"/>
                </a:lnTo>
                <a:lnTo>
                  <a:pt x="1642" y="371"/>
                </a:lnTo>
                <a:lnTo>
                  <a:pt x="1662" y="359"/>
                </a:lnTo>
                <a:lnTo>
                  <a:pt x="1671" y="357"/>
                </a:lnTo>
                <a:lnTo>
                  <a:pt x="1682" y="356"/>
                </a:lnTo>
                <a:lnTo>
                  <a:pt x="1691" y="359"/>
                </a:lnTo>
                <a:lnTo>
                  <a:pt x="1698" y="366"/>
                </a:lnTo>
                <a:lnTo>
                  <a:pt x="1703" y="375"/>
                </a:lnTo>
                <a:lnTo>
                  <a:pt x="1704" y="383"/>
                </a:lnTo>
                <a:lnTo>
                  <a:pt x="1701" y="401"/>
                </a:lnTo>
                <a:lnTo>
                  <a:pt x="1697" y="415"/>
                </a:lnTo>
                <a:lnTo>
                  <a:pt x="1692" y="423"/>
                </a:lnTo>
                <a:lnTo>
                  <a:pt x="1683" y="432"/>
                </a:lnTo>
                <a:lnTo>
                  <a:pt x="1677" y="437"/>
                </a:lnTo>
                <a:lnTo>
                  <a:pt x="1674" y="439"/>
                </a:lnTo>
                <a:lnTo>
                  <a:pt x="1670" y="443"/>
                </a:lnTo>
                <a:lnTo>
                  <a:pt x="1666" y="445"/>
                </a:lnTo>
                <a:lnTo>
                  <a:pt x="1666" y="445"/>
                </a:lnTo>
                <a:lnTo>
                  <a:pt x="1676" y="453"/>
                </a:lnTo>
                <a:lnTo>
                  <a:pt x="1680" y="467"/>
                </a:lnTo>
                <a:lnTo>
                  <a:pt x="1679" y="481"/>
                </a:lnTo>
                <a:lnTo>
                  <a:pt x="1679" y="496"/>
                </a:lnTo>
                <a:lnTo>
                  <a:pt x="1677" y="501"/>
                </a:lnTo>
                <a:lnTo>
                  <a:pt x="1676" y="505"/>
                </a:lnTo>
                <a:lnTo>
                  <a:pt x="1672" y="509"/>
                </a:lnTo>
                <a:lnTo>
                  <a:pt x="1669" y="513"/>
                </a:lnTo>
                <a:lnTo>
                  <a:pt x="1666" y="515"/>
                </a:lnTo>
                <a:lnTo>
                  <a:pt x="1664" y="516"/>
                </a:lnTo>
                <a:lnTo>
                  <a:pt x="1662" y="519"/>
                </a:lnTo>
                <a:lnTo>
                  <a:pt x="1665" y="522"/>
                </a:lnTo>
                <a:lnTo>
                  <a:pt x="1668" y="527"/>
                </a:lnTo>
                <a:lnTo>
                  <a:pt x="1669" y="533"/>
                </a:lnTo>
                <a:lnTo>
                  <a:pt x="1669" y="545"/>
                </a:lnTo>
                <a:lnTo>
                  <a:pt x="1669" y="556"/>
                </a:lnTo>
                <a:lnTo>
                  <a:pt x="1677" y="552"/>
                </a:lnTo>
                <a:lnTo>
                  <a:pt x="1687" y="549"/>
                </a:lnTo>
                <a:lnTo>
                  <a:pt x="1701" y="544"/>
                </a:lnTo>
                <a:lnTo>
                  <a:pt x="1710" y="543"/>
                </a:lnTo>
                <a:lnTo>
                  <a:pt x="1720" y="545"/>
                </a:lnTo>
                <a:lnTo>
                  <a:pt x="1729" y="550"/>
                </a:lnTo>
                <a:lnTo>
                  <a:pt x="1730" y="551"/>
                </a:lnTo>
                <a:lnTo>
                  <a:pt x="1730" y="552"/>
                </a:lnTo>
                <a:lnTo>
                  <a:pt x="1739" y="549"/>
                </a:lnTo>
                <a:lnTo>
                  <a:pt x="1750" y="549"/>
                </a:lnTo>
                <a:lnTo>
                  <a:pt x="1757" y="551"/>
                </a:lnTo>
                <a:lnTo>
                  <a:pt x="1760" y="554"/>
                </a:lnTo>
                <a:lnTo>
                  <a:pt x="1764" y="559"/>
                </a:lnTo>
                <a:lnTo>
                  <a:pt x="1768" y="562"/>
                </a:lnTo>
                <a:lnTo>
                  <a:pt x="1774" y="578"/>
                </a:lnTo>
                <a:lnTo>
                  <a:pt x="1783" y="580"/>
                </a:lnTo>
                <a:lnTo>
                  <a:pt x="1794" y="583"/>
                </a:lnTo>
                <a:lnTo>
                  <a:pt x="1808" y="589"/>
                </a:lnTo>
                <a:lnTo>
                  <a:pt x="1821" y="594"/>
                </a:lnTo>
                <a:lnTo>
                  <a:pt x="1830" y="597"/>
                </a:lnTo>
                <a:lnTo>
                  <a:pt x="1836" y="600"/>
                </a:lnTo>
                <a:lnTo>
                  <a:pt x="1838" y="600"/>
                </a:lnTo>
                <a:lnTo>
                  <a:pt x="1848" y="602"/>
                </a:lnTo>
                <a:lnTo>
                  <a:pt x="1855" y="608"/>
                </a:lnTo>
                <a:lnTo>
                  <a:pt x="1860" y="616"/>
                </a:lnTo>
                <a:lnTo>
                  <a:pt x="1861" y="626"/>
                </a:lnTo>
                <a:lnTo>
                  <a:pt x="1861" y="630"/>
                </a:lnTo>
                <a:lnTo>
                  <a:pt x="1863" y="633"/>
                </a:lnTo>
                <a:lnTo>
                  <a:pt x="1865" y="638"/>
                </a:lnTo>
                <a:lnTo>
                  <a:pt x="1871" y="643"/>
                </a:lnTo>
                <a:lnTo>
                  <a:pt x="1880" y="650"/>
                </a:lnTo>
                <a:lnTo>
                  <a:pt x="1886" y="656"/>
                </a:lnTo>
                <a:lnTo>
                  <a:pt x="1889" y="665"/>
                </a:lnTo>
                <a:lnTo>
                  <a:pt x="1891" y="673"/>
                </a:lnTo>
                <a:lnTo>
                  <a:pt x="1891" y="680"/>
                </a:lnTo>
                <a:lnTo>
                  <a:pt x="1889" y="690"/>
                </a:lnTo>
                <a:lnTo>
                  <a:pt x="1891" y="700"/>
                </a:lnTo>
                <a:lnTo>
                  <a:pt x="1895" y="700"/>
                </a:lnTo>
                <a:lnTo>
                  <a:pt x="1900" y="702"/>
                </a:lnTo>
                <a:lnTo>
                  <a:pt x="1905" y="706"/>
                </a:lnTo>
                <a:lnTo>
                  <a:pt x="1910" y="712"/>
                </a:lnTo>
                <a:lnTo>
                  <a:pt x="1914" y="719"/>
                </a:lnTo>
                <a:lnTo>
                  <a:pt x="1914" y="728"/>
                </a:lnTo>
                <a:lnTo>
                  <a:pt x="1912" y="736"/>
                </a:lnTo>
                <a:lnTo>
                  <a:pt x="1908" y="757"/>
                </a:lnTo>
                <a:lnTo>
                  <a:pt x="1900" y="772"/>
                </a:lnTo>
                <a:lnTo>
                  <a:pt x="1892" y="787"/>
                </a:lnTo>
                <a:lnTo>
                  <a:pt x="1883" y="798"/>
                </a:lnTo>
                <a:lnTo>
                  <a:pt x="1876" y="806"/>
                </a:lnTo>
                <a:lnTo>
                  <a:pt x="1871" y="809"/>
                </a:lnTo>
                <a:lnTo>
                  <a:pt x="1866" y="811"/>
                </a:lnTo>
                <a:lnTo>
                  <a:pt x="1861" y="813"/>
                </a:lnTo>
                <a:lnTo>
                  <a:pt x="1856" y="815"/>
                </a:lnTo>
                <a:lnTo>
                  <a:pt x="1850" y="813"/>
                </a:lnTo>
                <a:lnTo>
                  <a:pt x="1845" y="812"/>
                </a:lnTo>
                <a:lnTo>
                  <a:pt x="1842" y="810"/>
                </a:lnTo>
                <a:lnTo>
                  <a:pt x="1837" y="807"/>
                </a:lnTo>
                <a:lnTo>
                  <a:pt x="1831" y="800"/>
                </a:lnTo>
                <a:lnTo>
                  <a:pt x="1822" y="793"/>
                </a:lnTo>
                <a:lnTo>
                  <a:pt x="1813" y="786"/>
                </a:lnTo>
                <a:lnTo>
                  <a:pt x="1804" y="783"/>
                </a:lnTo>
                <a:lnTo>
                  <a:pt x="1802" y="783"/>
                </a:lnTo>
                <a:lnTo>
                  <a:pt x="1798" y="786"/>
                </a:lnTo>
                <a:lnTo>
                  <a:pt x="1792" y="789"/>
                </a:lnTo>
                <a:lnTo>
                  <a:pt x="1785" y="796"/>
                </a:lnTo>
                <a:lnTo>
                  <a:pt x="1775" y="809"/>
                </a:lnTo>
                <a:lnTo>
                  <a:pt x="1764" y="825"/>
                </a:lnTo>
                <a:lnTo>
                  <a:pt x="1750" y="850"/>
                </a:lnTo>
                <a:lnTo>
                  <a:pt x="1746" y="857"/>
                </a:lnTo>
                <a:lnTo>
                  <a:pt x="1738" y="862"/>
                </a:lnTo>
                <a:lnTo>
                  <a:pt x="1729" y="863"/>
                </a:lnTo>
                <a:lnTo>
                  <a:pt x="1719" y="862"/>
                </a:lnTo>
                <a:lnTo>
                  <a:pt x="1710" y="857"/>
                </a:lnTo>
                <a:lnTo>
                  <a:pt x="1705" y="850"/>
                </a:lnTo>
                <a:lnTo>
                  <a:pt x="1682" y="807"/>
                </a:lnTo>
                <a:lnTo>
                  <a:pt x="1621" y="801"/>
                </a:lnTo>
                <a:lnTo>
                  <a:pt x="1609" y="798"/>
                </a:lnTo>
                <a:lnTo>
                  <a:pt x="1601" y="789"/>
                </a:lnTo>
                <a:lnTo>
                  <a:pt x="1597" y="777"/>
                </a:lnTo>
                <a:lnTo>
                  <a:pt x="1598" y="771"/>
                </a:lnTo>
                <a:lnTo>
                  <a:pt x="1601" y="766"/>
                </a:lnTo>
                <a:lnTo>
                  <a:pt x="1603" y="761"/>
                </a:lnTo>
                <a:lnTo>
                  <a:pt x="1590" y="755"/>
                </a:lnTo>
                <a:lnTo>
                  <a:pt x="1579" y="752"/>
                </a:lnTo>
                <a:lnTo>
                  <a:pt x="1570" y="751"/>
                </a:lnTo>
                <a:lnTo>
                  <a:pt x="1559" y="752"/>
                </a:lnTo>
                <a:lnTo>
                  <a:pt x="1547" y="757"/>
                </a:lnTo>
                <a:lnTo>
                  <a:pt x="1531" y="763"/>
                </a:lnTo>
                <a:lnTo>
                  <a:pt x="1513" y="772"/>
                </a:lnTo>
                <a:lnTo>
                  <a:pt x="1491" y="786"/>
                </a:lnTo>
                <a:lnTo>
                  <a:pt x="1464" y="801"/>
                </a:lnTo>
                <a:lnTo>
                  <a:pt x="1432" y="822"/>
                </a:lnTo>
                <a:lnTo>
                  <a:pt x="1396" y="845"/>
                </a:lnTo>
                <a:lnTo>
                  <a:pt x="1281" y="903"/>
                </a:lnTo>
                <a:lnTo>
                  <a:pt x="1286" y="932"/>
                </a:lnTo>
                <a:lnTo>
                  <a:pt x="1291" y="964"/>
                </a:lnTo>
                <a:lnTo>
                  <a:pt x="1300" y="998"/>
                </a:lnTo>
                <a:lnTo>
                  <a:pt x="1308" y="1031"/>
                </a:lnTo>
                <a:lnTo>
                  <a:pt x="1319" y="1059"/>
                </a:lnTo>
                <a:lnTo>
                  <a:pt x="1362" y="1016"/>
                </a:lnTo>
                <a:lnTo>
                  <a:pt x="1406" y="974"/>
                </a:lnTo>
                <a:lnTo>
                  <a:pt x="1443" y="938"/>
                </a:lnTo>
                <a:lnTo>
                  <a:pt x="1481" y="900"/>
                </a:lnTo>
                <a:lnTo>
                  <a:pt x="1517" y="862"/>
                </a:lnTo>
                <a:lnTo>
                  <a:pt x="1526" y="854"/>
                </a:lnTo>
                <a:lnTo>
                  <a:pt x="1538" y="853"/>
                </a:lnTo>
                <a:lnTo>
                  <a:pt x="1567" y="856"/>
                </a:lnTo>
                <a:lnTo>
                  <a:pt x="1568" y="831"/>
                </a:lnTo>
                <a:lnTo>
                  <a:pt x="1569" y="825"/>
                </a:lnTo>
                <a:lnTo>
                  <a:pt x="1570" y="821"/>
                </a:lnTo>
                <a:lnTo>
                  <a:pt x="1574" y="816"/>
                </a:lnTo>
                <a:lnTo>
                  <a:pt x="1577" y="812"/>
                </a:lnTo>
                <a:lnTo>
                  <a:pt x="1587" y="807"/>
                </a:lnTo>
                <a:lnTo>
                  <a:pt x="1598" y="807"/>
                </a:lnTo>
                <a:lnTo>
                  <a:pt x="1610" y="810"/>
                </a:lnTo>
                <a:lnTo>
                  <a:pt x="1620" y="812"/>
                </a:lnTo>
                <a:lnTo>
                  <a:pt x="1629" y="816"/>
                </a:lnTo>
                <a:lnTo>
                  <a:pt x="1636" y="822"/>
                </a:lnTo>
                <a:lnTo>
                  <a:pt x="1644" y="830"/>
                </a:lnTo>
                <a:lnTo>
                  <a:pt x="1653" y="842"/>
                </a:lnTo>
                <a:lnTo>
                  <a:pt x="1663" y="857"/>
                </a:lnTo>
                <a:lnTo>
                  <a:pt x="1675" y="876"/>
                </a:lnTo>
                <a:lnTo>
                  <a:pt x="1690" y="899"/>
                </a:lnTo>
                <a:lnTo>
                  <a:pt x="1714" y="897"/>
                </a:lnTo>
                <a:lnTo>
                  <a:pt x="1737" y="896"/>
                </a:lnTo>
                <a:lnTo>
                  <a:pt x="1758" y="899"/>
                </a:lnTo>
                <a:lnTo>
                  <a:pt x="1778" y="904"/>
                </a:lnTo>
                <a:lnTo>
                  <a:pt x="1798" y="912"/>
                </a:lnTo>
                <a:lnTo>
                  <a:pt x="1804" y="917"/>
                </a:lnTo>
                <a:lnTo>
                  <a:pt x="1809" y="922"/>
                </a:lnTo>
                <a:lnTo>
                  <a:pt x="1811" y="928"/>
                </a:lnTo>
                <a:lnTo>
                  <a:pt x="1813" y="939"/>
                </a:lnTo>
                <a:lnTo>
                  <a:pt x="1810" y="949"/>
                </a:lnTo>
                <a:lnTo>
                  <a:pt x="1804" y="960"/>
                </a:lnTo>
                <a:lnTo>
                  <a:pt x="1799" y="967"/>
                </a:lnTo>
                <a:lnTo>
                  <a:pt x="1797" y="973"/>
                </a:lnTo>
                <a:lnTo>
                  <a:pt x="1794" y="979"/>
                </a:lnTo>
                <a:lnTo>
                  <a:pt x="1792" y="986"/>
                </a:lnTo>
                <a:lnTo>
                  <a:pt x="1813" y="1025"/>
                </a:lnTo>
                <a:lnTo>
                  <a:pt x="1815" y="1036"/>
                </a:lnTo>
                <a:lnTo>
                  <a:pt x="1813" y="1048"/>
                </a:lnTo>
                <a:lnTo>
                  <a:pt x="1833" y="1043"/>
                </a:lnTo>
                <a:lnTo>
                  <a:pt x="1858" y="1042"/>
                </a:lnTo>
                <a:lnTo>
                  <a:pt x="1869" y="1043"/>
                </a:lnTo>
                <a:lnTo>
                  <a:pt x="1877" y="1049"/>
                </a:lnTo>
                <a:lnTo>
                  <a:pt x="1883" y="1057"/>
                </a:lnTo>
                <a:lnTo>
                  <a:pt x="1886" y="1068"/>
                </a:lnTo>
                <a:lnTo>
                  <a:pt x="1883" y="1078"/>
                </a:lnTo>
                <a:lnTo>
                  <a:pt x="1876" y="1086"/>
                </a:lnTo>
                <a:lnTo>
                  <a:pt x="1852" y="1108"/>
                </a:lnTo>
                <a:lnTo>
                  <a:pt x="1830" y="1126"/>
                </a:lnTo>
                <a:lnTo>
                  <a:pt x="1811" y="1141"/>
                </a:lnTo>
                <a:lnTo>
                  <a:pt x="1796" y="1154"/>
                </a:lnTo>
                <a:lnTo>
                  <a:pt x="1782" y="1164"/>
                </a:lnTo>
                <a:lnTo>
                  <a:pt x="1771" y="1172"/>
                </a:lnTo>
                <a:lnTo>
                  <a:pt x="1782" y="1175"/>
                </a:lnTo>
                <a:lnTo>
                  <a:pt x="1791" y="1178"/>
                </a:lnTo>
                <a:lnTo>
                  <a:pt x="1797" y="1184"/>
                </a:lnTo>
                <a:lnTo>
                  <a:pt x="1802" y="1191"/>
                </a:lnTo>
                <a:lnTo>
                  <a:pt x="1803" y="1201"/>
                </a:lnTo>
                <a:lnTo>
                  <a:pt x="1800" y="1210"/>
                </a:lnTo>
                <a:lnTo>
                  <a:pt x="1796" y="1217"/>
                </a:lnTo>
                <a:lnTo>
                  <a:pt x="1758" y="1260"/>
                </a:lnTo>
                <a:lnTo>
                  <a:pt x="1753" y="1264"/>
                </a:lnTo>
                <a:lnTo>
                  <a:pt x="1748" y="1266"/>
                </a:lnTo>
                <a:lnTo>
                  <a:pt x="1743" y="1269"/>
                </a:lnTo>
                <a:lnTo>
                  <a:pt x="1738" y="1269"/>
                </a:lnTo>
                <a:lnTo>
                  <a:pt x="1736" y="1269"/>
                </a:lnTo>
                <a:lnTo>
                  <a:pt x="1733" y="1269"/>
                </a:lnTo>
                <a:lnTo>
                  <a:pt x="1722" y="1263"/>
                </a:lnTo>
                <a:lnTo>
                  <a:pt x="1714" y="1253"/>
                </a:lnTo>
                <a:lnTo>
                  <a:pt x="1710" y="1248"/>
                </a:lnTo>
                <a:lnTo>
                  <a:pt x="1704" y="1240"/>
                </a:lnTo>
                <a:lnTo>
                  <a:pt x="1694" y="1230"/>
                </a:lnTo>
                <a:lnTo>
                  <a:pt x="1681" y="1218"/>
                </a:lnTo>
                <a:lnTo>
                  <a:pt x="1664" y="1204"/>
                </a:lnTo>
                <a:lnTo>
                  <a:pt x="1660" y="1201"/>
                </a:lnTo>
                <a:lnTo>
                  <a:pt x="1658" y="1199"/>
                </a:lnTo>
                <a:lnTo>
                  <a:pt x="1657" y="1195"/>
                </a:lnTo>
                <a:lnTo>
                  <a:pt x="1654" y="1191"/>
                </a:lnTo>
                <a:lnTo>
                  <a:pt x="1634" y="1191"/>
                </a:lnTo>
                <a:lnTo>
                  <a:pt x="1614" y="1193"/>
                </a:lnTo>
                <a:lnTo>
                  <a:pt x="1614" y="1193"/>
                </a:lnTo>
                <a:lnTo>
                  <a:pt x="1614" y="1201"/>
                </a:lnTo>
                <a:lnTo>
                  <a:pt x="1613" y="1210"/>
                </a:lnTo>
                <a:lnTo>
                  <a:pt x="1608" y="1217"/>
                </a:lnTo>
                <a:lnTo>
                  <a:pt x="1585" y="1242"/>
                </a:lnTo>
                <a:lnTo>
                  <a:pt x="1591" y="1247"/>
                </a:lnTo>
                <a:lnTo>
                  <a:pt x="1598" y="1251"/>
                </a:lnTo>
                <a:lnTo>
                  <a:pt x="1610" y="1253"/>
                </a:lnTo>
                <a:lnTo>
                  <a:pt x="1620" y="1258"/>
                </a:lnTo>
                <a:lnTo>
                  <a:pt x="1627" y="1266"/>
                </a:lnTo>
                <a:lnTo>
                  <a:pt x="1631" y="1277"/>
                </a:lnTo>
                <a:lnTo>
                  <a:pt x="1629" y="1288"/>
                </a:lnTo>
                <a:lnTo>
                  <a:pt x="1621" y="1298"/>
                </a:lnTo>
                <a:lnTo>
                  <a:pt x="1612" y="1303"/>
                </a:lnTo>
                <a:lnTo>
                  <a:pt x="1554" y="1318"/>
                </a:lnTo>
                <a:lnTo>
                  <a:pt x="1503" y="1333"/>
                </a:lnTo>
                <a:lnTo>
                  <a:pt x="1459" y="1344"/>
                </a:lnTo>
                <a:lnTo>
                  <a:pt x="1420" y="1354"/>
                </a:lnTo>
                <a:lnTo>
                  <a:pt x="1387" y="1364"/>
                </a:lnTo>
                <a:lnTo>
                  <a:pt x="1358" y="1373"/>
                </a:lnTo>
                <a:lnTo>
                  <a:pt x="1333" y="1380"/>
                </a:lnTo>
                <a:lnTo>
                  <a:pt x="1309" y="1387"/>
                </a:lnTo>
                <a:lnTo>
                  <a:pt x="1290" y="1393"/>
                </a:lnTo>
                <a:lnTo>
                  <a:pt x="1270" y="1400"/>
                </a:lnTo>
                <a:lnTo>
                  <a:pt x="1253" y="1406"/>
                </a:lnTo>
                <a:lnTo>
                  <a:pt x="1236" y="1412"/>
                </a:lnTo>
                <a:lnTo>
                  <a:pt x="1219" y="1420"/>
                </a:lnTo>
                <a:lnTo>
                  <a:pt x="1201" y="1427"/>
                </a:lnTo>
                <a:lnTo>
                  <a:pt x="1183" y="1435"/>
                </a:lnTo>
                <a:lnTo>
                  <a:pt x="1161" y="1445"/>
                </a:lnTo>
                <a:lnTo>
                  <a:pt x="1156" y="1450"/>
                </a:lnTo>
                <a:lnTo>
                  <a:pt x="1151" y="1456"/>
                </a:lnTo>
                <a:lnTo>
                  <a:pt x="1145" y="1461"/>
                </a:lnTo>
                <a:lnTo>
                  <a:pt x="1140" y="1467"/>
                </a:lnTo>
                <a:lnTo>
                  <a:pt x="1133" y="1474"/>
                </a:lnTo>
                <a:lnTo>
                  <a:pt x="1125" y="1484"/>
                </a:lnTo>
                <a:lnTo>
                  <a:pt x="1115" y="1497"/>
                </a:lnTo>
                <a:lnTo>
                  <a:pt x="1102" y="1512"/>
                </a:lnTo>
                <a:lnTo>
                  <a:pt x="1086" y="1531"/>
                </a:lnTo>
                <a:lnTo>
                  <a:pt x="1067" y="1555"/>
                </a:lnTo>
                <a:lnTo>
                  <a:pt x="1060" y="1561"/>
                </a:lnTo>
                <a:lnTo>
                  <a:pt x="1051" y="1563"/>
                </a:lnTo>
                <a:lnTo>
                  <a:pt x="1041" y="1563"/>
                </a:lnTo>
                <a:lnTo>
                  <a:pt x="1019" y="1560"/>
                </a:lnTo>
                <a:lnTo>
                  <a:pt x="999" y="1556"/>
                </a:lnTo>
                <a:lnTo>
                  <a:pt x="976" y="1555"/>
                </a:lnTo>
                <a:lnTo>
                  <a:pt x="950" y="1569"/>
                </a:lnTo>
                <a:lnTo>
                  <a:pt x="924" y="1582"/>
                </a:lnTo>
                <a:lnTo>
                  <a:pt x="896" y="1594"/>
                </a:lnTo>
                <a:lnTo>
                  <a:pt x="871" y="1609"/>
                </a:lnTo>
                <a:lnTo>
                  <a:pt x="866" y="1612"/>
                </a:lnTo>
                <a:lnTo>
                  <a:pt x="861" y="1613"/>
                </a:lnTo>
                <a:lnTo>
                  <a:pt x="855" y="1631"/>
                </a:lnTo>
                <a:lnTo>
                  <a:pt x="849" y="1648"/>
                </a:lnTo>
                <a:lnTo>
                  <a:pt x="871" y="1696"/>
                </a:lnTo>
                <a:lnTo>
                  <a:pt x="873" y="1707"/>
                </a:lnTo>
                <a:lnTo>
                  <a:pt x="871" y="1717"/>
                </a:lnTo>
                <a:lnTo>
                  <a:pt x="865" y="1727"/>
                </a:lnTo>
                <a:lnTo>
                  <a:pt x="782" y="1794"/>
                </a:lnTo>
                <a:lnTo>
                  <a:pt x="778" y="1797"/>
                </a:lnTo>
                <a:lnTo>
                  <a:pt x="775" y="1798"/>
                </a:lnTo>
                <a:lnTo>
                  <a:pt x="771" y="1799"/>
                </a:lnTo>
                <a:lnTo>
                  <a:pt x="773" y="1799"/>
                </a:lnTo>
                <a:lnTo>
                  <a:pt x="777" y="1798"/>
                </a:lnTo>
                <a:lnTo>
                  <a:pt x="779" y="1798"/>
                </a:lnTo>
                <a:lnTo>
                  <a:pt x="793" y="1799"/>
                </a:lnTo>
                <a:lnTo>
                  <a:pt x="805" y="1805"/>
                </a:lnTo>
                <a:lnTo>
                  <a:pt x="816" y="1813"/>
                </a:lnTo>
                <a:lnTo>
                  <a:pt x="826" y="1826"/>
                </a:lnTo>
                <a:lnTo>
                  <a:pt x="837" y="1840"/>
                </a:lnTo>
                <a:lnTo>
                  <a:pt x="846" y="1852"/>
                </a:lnTo>
                <a:lnTo>
                  <a:pt x="853" y="1859"/>
                </a:lnTo>
                <a:lnTo>
                  <a:pt x="856" y="1863"/>
                </a:lnTo>
                <a:lnTo>
                  <a:pt x="859" y="1865"/>
                </a:lnTo>
                <a:lnTo>
                  <a:pt x="868" y="1873"/>
                </a:lnTo>
                <a:lnTo>
                  <a:pt x="873" y="1885"/>
                </a:lnTo>
                <a:lnTo>
                  <a:pt x="872" y="1897"/>
                </a:lnTo>
                <a:lnTo>
                  <a:pt x="865" y="1908"/>
                </a:lnTo>
                <a:lnTo>
                  <a:pt x="846" y="1923"/>
                </a:lnTo>
                <a:lnTo>
                  <a:pt x="842" y="1927"/>
                </a:lnTo>
                <a:lnTo>
                  <a:pt x="836" y="1929"/>
                </a:lnTo>
                <a:lnTo>
                  <a:pt x="829" y="1931"/>
                </a:lnTo>
                <a:lnTo>
                  <a:pt x="826" y="1931"/>
                </a:lnTo>
                <a:lnTo>
                  <a:pt x="823" y="1929"/>
                </a:lnTo>
                <a:lnTo>
                  <a:pt x="798" y="1923"/>
                </a:lnTo>
                <a:lnTo>
                  <a:pt x="778" y="1917"/>
                </a:lnTo>
                <a:lnTo>
                  <a:pt x="762" y="1911"/>
                </a:lnTo>
                <a:lnTo>
                  <a:pt x="750" y="1904"/>
                </a:lnTo>
                <a:lnTo>
                  <a:pt x="739" y="1893"/>
                </a:lnTo>
                <a:lnTo>
                  <a:pt x="730" y="1880"/>
                </a:lnTo>
                <a:lnTo>
                  <a:pt x="719" y="1863"/>
                </a:lnTo>
                <a:lnTo>
                  <a:pt x="686" y="1852"/>
                </a:lnTo>
                <a:lnTo>
                  <a:pt x="659" y="1840"/>
                </a:lnTo>
                <a:lnTo>
                  <a:pt x="639" y="1828"/>
                </a:lnTo>
                <a:lnTo>
                  <a:pt x="625" y="1816"/>
                </a:lnTo>
                <a:lnTo>
                  <a:pt x="614" y="1805"/>
                </a:lnTo>
                <a:lnTo>
                  <a:pt x="605" y="1794"/>
                </a:lnTo>
                <a:lnTo>
                  <a:pt x="602" y="1784"/>
                </a:lnTo>
                <a:lnTo>
                  <a:pt x="602" y="1775"/>
                </a:lnTo>
                <a:lnTo>
                  <a:pt x="605" y="1766"/>
                </a:lnTo>
                <a:lnTo>
                  <a:pt x="613" y="1759"/>
                </a:lnTo>
                <a:lnTo>
                  <a:pt x="621" y="1756"/>
                </a:lnTo>
                <a:lnTo>
                  <a:pt x="631" y="1754"/>
                </a:lnTo>
                <a:lnTo>
                  <a:pt x="650" y="1757"/>
                </a:lnTo>
                <a:lnTo>
                  <a:pt x="669" y="1758"/>
                </a:lnTo>
                <a:lnTo>
                  <a:pt x="688" y="1759"/>
                </a:lnTo>
                <a:lnTo>
                  <a:pt x="698" y="1760"/>
                </a:lnTo>
                <a:lnTo>
                  <a:pt x="709" y="1763"/>
                </a:lnTo>
                <a:lnTo>
                  <a:pt x="721" y="1768"/>
                </a:lnTo>
                <a:lnTo>
                  <a:pt x="732" y="1776"/>
                </a:lnTo>
                <a:lnTo>
                  <a:pt x="743" y="1788"/>
                </a:lnTo>
                <a:lnTo>
                  <a:pt x="751" y="1804"/>
                </a:lnTo>
                <a:lnTo>
                  <a:pt x="756" y="1803"/>
                </a:lnTo>
                <a:lnTo>
                  <a:pt x="761" y="1801"/>
                </a:lnTo>
                <a:lnTo>
                  <a:pt x="766" y="1800"/>
                </a:lnTo>
                <a:lnTo>
                  <a:pt x="762" y="1800"/>
                </a:lnTo>
                <a:lnTo>
                  <a:pt x="758" y="1799"/>
                </a:lnTo>
                <a:lnTo>
                  <a:pt x="754" y="1798"/>
                </a:lnTo>
                <a:lnTo>
                  <a:pt x="745" y="1792"/>
                </a:lnTo>
                <a:lnTo>
                  <a:pt x="741" y="1783"/>
                </a:lnTo>
                <a:lnTo>
                  <a:pt x="739" y="1774"/>
                </a:lnTo>
                <a:lnTo>
                  <a:pt x="739" y="1733"/>
                </a:lnTo>
                <a:lnTo>
                  <a:pt x="736" y="1690"/>
                </a:lnTo>
                <a:lnTo>
                  <a:pt x="733" y="1646"/>
                </a:lnTo>
                <a:lnTo>
                  <a:pt x="732" y="1600"/>
                </a:lnTo>
                <a:lnTo>
                  <a:pt x="720" y="1601"/>
                </a:lnTo>
                <a:lnTo>
                  <a:pt x="705" y="1600"/>
                </a:lnTo>
                <a:lnTo>
                  <a:pt x="694" y="1597"/>
                </a:lnTo>
                <a:lnTo>
                  <a:pt x="687" y="1591"/>
                </a:lnTo>
                <a:lnTo>
                  <a:pt x="682" y="1582"/>
                </a:lnTo>
                <a:lnTo>
                  <a:pt x="676" y="1561"/>
                </a:lnTo>
                <a:lnTo>
                  <a:pt x="663" y="1568"/>
                </a:lnTo>
                <a:lnTo>
                  <a:pt x="652" y="1573"/>
                </a:lnTo>
                <a:lnTo>
                  <a:pt x="642" y="1577"/>
                </a:lnTo>
                <a:lnTo>
                  <a:pt x="632" y="1577"/>
                </a:lnTo>
                <a:lnTo>
                  <a:pt x="624" y="1572"/>
                </a:lnTo>
                <a:lnTo>
                  <a:pt x="606" y="1560"/>
                </a:lnTo>
                <a:lnTo>
                  <a:pt x="592" y="1551"/>
                </a:lnTo>
                <a:lnTo>
                  <a:pt x="578" y="1544"/>
                </a:lnTo>
                <a:lnTo>
                  <a:pt x="566" y="1539"/>
                </a:lnTo>
                <a:lnTo>
                  <a:pt x="552" y="1537"/>
                </a:lnTo>
                <a:lnTo>
                  <a:pt x="535" y="1534"/>
                </a:lnTo>
                <a:lnTo>
                  <a:pt x="514" y="1533"/>
                </a:lnTo>
                <a:lnTo>
                  <a:pt x="486" y="1532"/>
                </a:lnTo>
                <a:lnTo>
                  <a:pt x="472" y="1557"/>
                </a:lnTo>
                <a:lnTo>
                  <a:pt x="462" y="1578"/>
                </a:lnTo>
                <a:lnTo>
                  <a:pt x="452" y="1595"/>
                </a:lnTo>
                <a:lnTo>
                  <a:pt x="443" y="1608"/>
                </a:lnTo>
                <a:lnTo>
                  <a:pt x="436" y="1619"/>
                </a:lnTo>
                <a:lnTo>
                  <a:pt x="429" y="1627"/>
                </a:lnTo>
                <a:lnTo>
                  <a:pt x="423" y="1634"/>
                </a:lnTo>
                <a:lnTo>
                  <a:pt x="415" y="1638"/>
                </a:lnTo>
                <a:lnTo>
                  <a:pt x="408" y="1643"/>
                </a:lnTo>
                <a:lnTo>
                  <a:pt x="407" y="1676"/>
                </a:lnTo>
                <a:lnTo>
                  <a:pt x="407" y="1706"/>
                </a:lnTo>
                <a:lnTo>
                  <a:pt x="409" y="1735"/>
                </a:lnTo>
                <a:lnTo>
                  <a:pt x="412" y="1760"/>
                </a:lnTo>
                <a:lnTo>
                  <a:pt x="415" y="1781"/>
                </a:lnTo>
                <a:lnTo>
                  <a:pt x="419" y="1797"/>
                </a:lnTo>
                <a:lnTo>
                  <a:pt x="427" y="1800"/>
                </a:lnTo>
                <a:lnTo>
                  <a:pt x="437" y="1805"/>
                </a:lnTo>
                <a:lnTo>
                  <a:pt x="455" y="1786"/>
                </a:lnTo>
                <a:lnTo>
                  <a:pt x="475" y="1770"/>
                </a:lnTo>
                <a:lnTo>
                  <a:pt x="494" y="1760"/>
                </a:lnTo>
                <a:lnTo>
                  <a:pt x="515" y="1756"/>
                </a:lnTo>
                <a:lnTo>
                  <a:pt x="539" y="1754"/>
                </a:lnTo>
                <a:lnTo>
                  <a:pt x="544" y="1756"/>
                </a:lnTo>
                <a:lnTo>
                  <a:pt x="549" y="1758"/>
                </a:lnTo>
                <a:lnTo>
                  <a:pt x="554" y="1762"/>
                </a:lnTo>
                <a:lnTo>
                  <a:pt x="558" y="1765"/>
                </a:lnTo>
                <a:lnTo>
                  <a:pt x="563" y="1776"/>
                </a:lnTo>
                <a:lnTo>
                  <a:pt x="561" y="1787"/>
                </a:lnTo>
                <a:lnTo>
                  <a:pt x="555" y="1807"/>
                </a:lnTo>
                <a:lnTo>
                  <a:pt x="549" y="1823"/>
                </a:lnTo>
                <a:lnTo>
                  <a:pt x="542" y="1838"/>
                </a:lnTo>
                <a:lnTo>
                  <a:pt x="532" y="1852"/>
                </a:lnTo>
                <a:lnTo>
                  <a:pt x="519" y="1868"/>
                </a:lnTo>
                <a:lnTo>
                  <a:pt x="510" y="1942"/>
                </a:lnTo>
                <a:lnTo>
                  <a:pt x="516" y="1958"/>
                </a:lnTo>
                <a:lnTo>
                  <a:pt x="544" y="1978"/>
                </a:lnTo>
                <a:lnTo>
                  <a:pt x="569" y="1998"/>
                </a:lnTo>
                <a:lnTo>
                  <a:pt x="589" y="2020"/>
                </a:lnTo>
                <a:lnTo>
                  <a:pt x="606" y="2041"/>
                </a:lnTo>
                <a:lnTo>
                  <a:pt x="619" y="2060"/>
                </a:lnTo>
                <a:lnTo>
                  <a:pt x="627" y="2077"/>
                </a:lnTo>
                <a:lnTo>
                  <a:pt x="659" y="2097"/>
                </a:lnTo>
                <a:lnTo>
                  <a:pt x="684" y="2114"/>
                </a:lnTo>
                <a:lnTo>
                  <a:pt x="708" y="2129"/>
                </a:lnTo>
                <a:lnTo>
                  <a:pt x="727" y="2138"/>
                </a:lnTo>
                <a:lnTo>
                  <a:pt x="743" y="2144"/>
                </a:lnTo>
                <a:lnTo>
                  <a:pt x="756" y="2147"/>
                </a:lnTo>
                <a:lnTo>
                  <a:pt x="764" y="2146"/>
                </a:lnTo>
                <a:lnTo>
                  <a:pt x="771" y="2143"/>
                </a:lnTo>
                <a:lnTo>
                  <a:pt x="781" y="2138"/>
                </a:lnTo>
                <a:lnTo>
                  <a:pt x="792" y="2129"/>
                </a:lnTo>
                <a:lnTo>
                  <a:pt x="806" y="2117"/>
                </a:lnTo>
                <a:lnTo>
                  <a:pt x="816" y="2111"/>
                </a:lnTo>
                <a:lnTo>
                  <a:pt x="827" y="2109"/>
                </a:lnTo>
                <a:lnTo>
                  <a:pt x="838" y="2113"/>
                </a:lnTo>
                <a:lnTo>
                  <a:pt x="860" y="2128"/>
                </a:lnTo>
                <a:lnTo>
                  <a:pt x="879" y="2138"/>
                </a:lnTo>
                <a:lnTo>
                  <a:pt x="898" y="2150"/>
                </a:lnTo>
                <a:lnTo>
                  <a:pt x="918" y="2163"/>
                </a:lnTo>
                <a:lnTo>
                  <a:pt x="942" y="2176"/>
                </a:lnTo>
                <a:lnTo>
                  <a:pt x="988" y="2171"/>
                </a:lnTo>
                <a:lnTo>
                  <a:pt x="994" y="2171"/>
                </a:lnTo>
                <a:lnTo>
                  <a:pt x="999" y="2173"/>
                </a:lnTo>
                <a:lnTo>
                  <a:pt x="1041" y="2189"/>
                </a:lnTo>
                <a:lnTo>
                  <a:pt x="1082" y="2206"/>
                </a:lnTo>
                <a:lnTo>
                  <a:pt x="1122" y="2225"/>
                </a:lnTo>
                <a:lnTo>
                  <a:pt x="1160" y="2246"/>
                </a:lnTo>
                <a:lnTo>
                  <a:pt x="1196" y="2271"/>
                </a:lnTo>
                <a:lnTo>
                  <a:pt x="1230" y="2300"/>
                </a:lnTo>
                <a:lnTo>
                  <a:pt x="1253" y="2324"/>
                </a:lnTo>
                <a:lnTo>
                  <a:pt x="1258" y="2329"/>
                </a:lnTo>
                <a:lnTo>
                  <a:pt x="1259" y="2334"/>
                </a:lnTo>
                <a:lnTo>
                  <a:pt x="1268" y="2359"/>
                </a:lnTo>
                <a:lnTo>
                  <a:pt x="1275" y="2379"/>
                </a:lnTo>
                <a:lnTo>
                  <a:pt x="1283" y="2392"/>
                </a:lnTo>
                <a:lnTo>
                  <a:pt x="1291" y="2403"/>
                </a:lnTo>
                <a:lnTo>
                  <a:pt x="1302" y="2409"/>
                </a:lnTo>
                <a:lnTo>
                  <a:pt x="1317" y="2414"/>
                </a:lnTo>
                <a:lnTo>
                  <a:pt x="1337" y="2417"/>
                </a:lnTo>
                <a:lnTo>
                  <a:pt x="1364" y="2421"/>
                </a:lnTo>
                <a:lnTo>
                  <a:pt x="1380" y="2425"/>
                </a:lnTo>
                <a:lnTo>
                  <a:pt x="1396" y="2427"/>
                </a:lnTo>
                <a:lnTo>
                  <a:pt x="1409" y="2432"/>
                </a:lnTo>
                <a:lnTo>
                  <a:pt x="1422" y="2438"/>
                </a:lnTo>
                <a:lnTo>
                  <a:pt x="1434" y="2448"/>
                </a:lnTo>
                <a:lnTo>
                  <a:pt x="1446" y="2458"/>
                </a:lnTo>
                <a:lnTo>
                  <a:pt x="1457" y="2473"/>
                </a:lnTo>
                <a:lnTo>
                  <a:pt x="1470" y="2492"/>
                </a:lnTo>
                <a:lnTo>
                  <a:pt x="1484" y="2514"/>
                </a:lnTo>
                <a:lnTo>
                  <a:pt x="1498" y="2542"/>
                </a:lnTo>
                <a:lnTo>
                  <a:pt x="1515" y="2574"/>
                </a:lnTo>
                <a:lnTo>
                  <a:pt x="1519" y="2585"/>
                </a:lnTo>
                <a:lnTo>
                  <a:pt x="1517" y="2595"/>
                </a:lnTo>
                <a:lnTo>
                  <a:pt x="1512" y="2603"/>
                </a:lnTo>
                <a:lnTo>
                  <a:pt x="1492" y="2624"/>
                </a:lnTo>
                <a:lnTo>
                  <a:pt x="1501" y="2631"/>
                </a:lnTo>
                <a:lnTo>
                  <a:pt x="1529" y="2614"/>
                </a:lnTo>
                <a:lnTo>
                  <a:pt x="1552" y="2602"/>
                </a:lnTo>
                <a:lnTo>
                  <a:pt x="1574" y="2594"/>
                </a:lnTo>
                <a:lnTo>
                  <a:pt x="1592" y="2589"/>
                </a:lnTo>
                <a:lnTo>
                  <a:pt x="1607" y="2587"/>
                </a:lnTo>
                <a:lnTo>
                  <a:pt x="1620" y="2585"/>
                </a:lnTo>
                <a:lnTo>
                  <a:pt x="1627" y="2587"/>
                </a:lnTo>
                <a:lnTo>
                  <a:pt x="1635" y="2589"/>
                </a:lnTo>
                <a:lnTo>
                  <a:pt x="1641" y="2593"/>
                </a:lnTo>
                <a:lnTo>
                  <a:pt x="1679" y="2625"/>
                </a:lnTo>
                <a:lnTo>
                  <a:pt x="1720" y="2653"/>
                </a:lnTo>
                <a:lnTo>
                  <a:pt x="1763" y="2676"/>
                </a:lnTo>
                <a:lnTo>
                  <a:pt x="1805" y="2696"/>
                </a:lnTo>
                <a:lnTo>
                  <a:pt x="1849" y="2712"/>
                </a:lnTo>
                <a:lnTo>
                  <a:pt x="1892" y="2725"/>
                </a:lnTo>
                <a:lnTo>
                  <a:pt x="1931" y="2735"/>
                </a:lnTo>
                <a:lnTo>
                  <a:pt x="1969" y="2742"/>
                </a:lnTo>
                <a:lnTo>
                  <a:pt x="2001" y="2748"/>
                </a:lnTo>
                <a:lnTo>
                  <a:pt x="2029" y="2752"/>
                </a:lnTo>
                <a:lnTo>
                  <a:pt x="2051" y="2754"/>
                </a:lnTo>
                <a:lnTo>
                  <a:pt x="2066" y="2756"/>
                </a:lnTo>
                <a:lnTo>
                  <a:pt x="2072" y="2756"/>
                </a:lnTo>
                <a:lnTo>
                  <a:pt x="2082" y="2758"/>
                </a:lnTo>
                <a:lnTo>
                  <a:pt x="2090" y="2764"/>
                </a:lnTo>
                <a:lnTo>
                  <a:pt x="2095" y="2771"/>
                </a:lnTo>
                <a:lnTo>
                  <a:pt x="2098" y="2782"/>
                </a:lnTo>
                <a:lnTo>
                  <a:pt x="2096" y="2798"/>
                </a:lnTo>
                <a:lnTo>
                  <a:pt x="2095" y="2815"/>
                </a:lnTo>
                <a:lnTo>
                  <a:pt x="2094" y="2834"/>
                </a:lnTo>
                <a:lnTo>
                  <a:pt x="2093" y="2852"/>
                </a:lnTo>
                <a:lnTo>
                  <a:pt x="2090" y="2868"/>
                </a:lnTo>
                <a:lnTo>
                  <a:pt x="2087" y="2881"/>
                </a:lnTo>
                <a:lnTo>
                  <a:pt x="2082" y="2896"/>
                </a:lnTo>
                <a:lnTo>
                  <a:pt x="2075" y="2909"/>
                </a:lnTo>
                <a:lnTo>
                  <a:pt x="2066" y="2924"/>
                </a:lnTo>
                <a:lnTo>
                  <a:pt x="2054" y="2939"/>
                </a:lnTo>
                <a:lnTo>
                  <a:pt x="2039" y="2957"/>
                </a:lnTo>
                <a:lnTo>
                  <a:pt x="2021" y="2978"/>
                </a:lnTo>
                <a:lnTo>
                  <a:pt x="1999" y="3002"/>
                </a:lnTo>
                <a:lnTo>
                  <a:pt x="1973" y="3030"/>
                </a:lnTo>
                <a:lnTo>
                  <a:pt x="1980" y="3048"/>
                </a:lnTo>
                <a:lnTo>
                  <a:pt x="1984" y="3064"/>
                </a:lnTo>
                <a:lnTo>
                  <a:pt x="1986" y="3078"/>
                </a:lnTo>
                <a:lnTo>
                  <a:pt x="1984" y="3091"/>
                </a:lnTo>
                <a:lnTo>
                  <a:pt x="1980" y="3105"/>
                </a:lnTo>
                <a:lnTo>
                  <a:pt x="1972" y="3118"/>
                </a:lnTo>
                <a:lnTo>
                  <a:pt x="1960" y="3131"/>
                </a:lnTo>
                <a:lnTo>
                  <a:pt x="1944" y="3146"/>
                </a:lnTo>
                <a:lnTo>
                  <a:pt x="1923" y="3160"/>
                </a:lnTo>
                <a:lnTo>
                  <a:pt x="1899" y="3177"/>
                </a:lnTo>
                <a:lnTo>
                  <a:pt x="1870" y="3197"/>
                </a:lnTo>
                <a:lnTo>
                  <a:pt x="1835" y="3218"/>
                </a:lnTo>
                <a:lnTo>
                  <a:pt x="1794" y="3242"/>
                </a:lnTo>
                <a:lnTo>
                  <a:pt x="1798" y="3258"/>
                </a:lnTo>
                <a:lnTo>
                  <a:pt x="1800" y="3271"/>
                </a:lnTo>
                <a:lnTo>
                  <a:pt x="1802" y="3286"/>
                </a:lnTo>
                <a:lnTo>
                  <a:pt x="1803" y="3303"/>
                </a:lnTo>
                <a:lnTo>
                  <a:pt x="1803" y="3326"/>
                </a:lnTo>
                <a:lnTo>
                  <a:pt x="1802" y="3355"/>
                </a:lnTo>
                <a:lnTo>
                  <a:pt x="1799" y="3367"/>
                </a:lnTo>
                <a:lnTo>
                  <a:pt x="1792" y="3375"/>
                </a:lnTo>
                <a:lnTo>
                  <a:pt x="1761" y="3397"/>
                </a:lnTo>
                <a:lnTo>
                  <a:pt x="1750" y="3402"/>
                </a:lnTo>
                <a:lnTo>
                  <a:pt x="1739" y="3402"/>
                </a:lnTo>
                <a:lnTo>
                  <a:pt x="1731" y="3399"/>
                </a:lnTo>
                <a:lnTo>
                  <a:pt x="1722" y="3397"/>
                </a:lnTo>
                <a:lnTo>
                  <a:pt x="1699" y="3409"/>
                </a:lnTo>
                <a:lnTo>
                  <a:pt x="1676" y="3419"/>
                </a:lnTo>
                <a:lnTo>
                  <a:pt x="1652" y="3427"/>
                </a:lnTo>
                <a:lnTo>
                  <a:pt x="1648" y="3427"/>
                </a:lnTo>
                <a:lnTo>
                  <a:pt x="1644" y="3430"/>
                </a:lnTo>
                <a:lnTo>
                  <a:pt x="1646" y="3430"/>
                </a:lnTo>
                <a:lnTo>
                  <a:pt x="1647" y="3432"/>
                </a:lnTo>
                <a:lnTo>
                  <a:pt x="1649" y="3441"/>
                </a:lnTo>
                <a:lnTo>
                  <a:pt x="1649" y="3449"/>
                </a:lnTo>
                <a:lnTo>
                  <a:pt x="1647" y="3457"/>
                </a:lnTo>
                <a:lnTo>
                  <a:pt x="1640" y="3465"/>
                </a:lnTo>
                <a:lnTo>
                  <a:pt x="1631" y="3469"/>
                </a:lnTo>
                <a:lnTo>
                  <a:pt x="1624" y="3471"/>
                </a:lnTo>
                <a:lnTo>
                  <a:pt x="1603" y="3471"/>
                </a:lnTo>
                <a:lnTo>
                  <a:pt x="1603" y="3472"/>
                </a:lnTo>
                <a:lnTo>
                  <a:pt x="1602" y="3480"/>
                </a:lnTo>
                <a:lnTo>
                  <a:pt x="1601" y="3488"/>
                </a:lnTo>
                <a:lnTo>
                  <a:pt x="1602" y="3494"/>
                </a:lnTo>
                <a:lnTo>
                  <a:pt x="1604" y="3501"/>
                </a:lnTo>
                <a:lnTo>
                  <a:pt x="1610" y="3509"/>
                </a:lnTo>
                <a:lnTo>
                  <a:pt x="1618" y="3521"/>
                </a:lnTo>
                <a:lnTo>
                  <a:pt x="1647" y="3536"/>
                </a:lnTo>
                <a:lnTo>
                  <a:pt x="1651" y="3537"/>
                </a:lnTo>
                <a:lnTo>
                  <a:pt x="1654" y="3540"/>
                </a:lnTo>
                <a:lnTo>
                  <a:pt x="1657" y="3543"/>
                </a:lnTo>
                <a:lnTo>
                  <a:pt x="1665" y="3553"/>
                </a:lnTo>
                <a:lnTo>
                  <a:pt x="1668" y="3556"/>
                </a:lnTo>
                <a:lnTo>
                  <a:pt x="1670" y="3560"/>
                </a:lnTo>
                <a:lnTo>
                  <a:pt x="1671" y="3564"/>
                </a:lnTo>
                <a:lnTo>
                  <a:pt x="1782" y="3575"/>
                </a:lnTo>
                <a:lnTo>
                  <a:pt x="1894" y="3578"/>
                </a:lnTo>
                <a:lnTo>
                  <a:pt x="1994" y="3576"/>
                </a:lnTo>
                <a:lnTo>
                  <a:pt x="2094" y="3567"/>
                </a:lnTo>
                <a:lnTo>
                  <a:pt x="2194" y="3552"/>
                </a:lnTo>
                <a:lnTo>
                  <a:pt x="2291" y="3532"/>
                </a:lnTo>
                <a:lnTo>
                  <a:pt x="2388" y="3506"/>
                </a:lnTo>
                <a:lnTo>
                  <a:pt x="2481" y="3474"/>
                </a:lnTo>
                <a:lnTo>
                  <a:pt x="2574" y="3438"/>
                </a:lnTo>
                <a:lnTo>
                  <a:pt x="2664" y="3396"/>
                </a:lnTo>
                <a:lnTo>
                  <a:pt x="2751" y="3349"/>
                </a:lnTo>
                <a:lnTo>
                  <a:pt x="2836" y="3297"/>
                </a:lnTo>
                <a:lnTo>
                  <a:pt x="2918" y="3240"/>
                </a:lnTo>
                <a:lnTo>
                  <a:pt x="2996" y="3180"/>
                </a:lnTo>
                <a:lnTo>
                  <a:pt x="3071" y="3113"/>
                </a:lnTo>
                <a:lnTo>
                  <a:pt x="3142" y="3043"/>
                </a:lnTo>
                <a:lnTo>
                  <a:pt x="3209" y="2968"/>
                </a:lnTo>
                <a:lnTo>
                  <a:pt x="3272" y="2890"/>
                </a:lnTo>
                <a:lnTo>
                  <a:pt x="3276" y="2879"/>
                </a:lnTo>
                <a:lnTo>
                  <a:pt x="3309" y="2811"/>
                </a:lnTo>
                <a:lnTo>
                  <a:pt x="3344" y="2745"/>
                </a:lnTo>
                <a:lnTo>
                  <a:pt x="3383" y="2678"/>
                </a:lnTo>
                <a:lnTo>
                  <a:pt x="3401" y="2624"/>
                </a:lnTo>
                <a:lnTo>
                  <a:pt x="3417" y="2570"/>
                </a:lnTo>
                <a:lnTo>
                  <a:pt x="3422" y="2520"/>
                </a:lnTo>
                <a:lnTo>
                  <a:pt x="3424" y="2474"/>
                </a:lnTo>
                <a:lnTo>
                  <a:pt x="3428" y="2431"/>
                </a:lnTo>
                <a:lnTo>
                  <a:pt x="3430" y="2390"/>
                </a:lnTo>
                <a:lnTo>
                  <a:pt x="3432" y="2353"/>
                </a:lnTo>
                <a:lnTo>
                  <a:pt x="3432" y="2321"/>
                </a:lnTo>
                <a:lnTo>
                  <a:pt x="3430" y="2293"/>
                </a:lnTo>
                <a:lnTo>
                  <a:pt x="3428" y="2271"/>
                </a:lnTo>
                <a:lnTo>
                  <a:pt x="3423" y="2253"/>
                </a:lnTo>
                <a:lnTo>
                  <a:pt x="3417" y="2242"/>
                </a:lnTo>
                <a:lnTo>
                  <a:pt x="3417" y="2241"/>
                </a:lnTo>
                <a:lnTo>
                  <a:pt x="3415" y="2240"/>
                </a:lnTo>
                <a:lnTo>
                  <a:pt x="3413" y="2240"/>
                </a:lnTo>
                <a:lnTo>
                  <a:pt x="3410" y="2239"/>
                </a:lnTo>
                <a:lnTo>
                  <a:pt x="3405" y="2237"/>
                </a:lnTo>
                <a:lnTo>
                  <a:pt x="3400" y="2237"/>
                </a:lnTo>
                <a:lnTo>
                  <a:pt x="3384" y="2239"/>
                </a:lnTo>
                <a:lnTo>
                  <a:pt x="3365" y="2242"/>
                </a:lnTo>
                <a:lnTo>
                  <a:pt x="3343" y="2248"/>
                </a:lnTo>
                <a:lnTo>
                  <a:pt x="3317" y="2256"/>
                </a:lnTo>
                <a:lnTo>
                  <a:pt x="3289" y="2265"/>
                </a:lnTo>
                <a:lnTo>
                  <a:pt x="3195" y="2293"/>
                </a:lnTo>
                <a:lnTo>
                  <a:pt x="3097" y="2317"/>
                </a:lnTo>
                <a:lnTo>
                  <a:pt x="3070" y="2359"/>
                </a:lnTo>
                <a:lnTo>
                  <a:pt x="3061" y="2368"/>
                </a:lnTo>
                <a:lnTo>
                  <a:pt x="3052" y="2372"/>
                </a:lnTo>
                <a:lnTo>
                  <a:pt x="3041" y="2370"/>
                </a:lnTo>
                <a:lnTo>
                  <a:pt x="3031" y="2368"/>
                </a:lnTo>
                <a:lnTo>
                  <a:pt x="3022" y="2365"/>
                </a:lnTo>
                <a:lnTo>
                  <a:pt x="3014" y="2362"/>
                </a:lnTo>
                <a:lnTo>
                  <a:pt x="3007" y="2359"/>
                </a:lnTo>
                <a:lnTo>
                  <a:pt x="2998" y="2355"/>
                </a:lnTo>
                <a:lnTo>
                  <a:pt x="2988" y="2350"/>
                </a:lnTo>
                <a:lnTo>
                  <a:pt x="2979" y="2343"/>
                </a:lnTo>
                <a:lnTo>
                  <a:pt x="2968" y="2335"/>
                </a:lnTo>
                <a:lnTo>
                  <a:pt x="2954" y="2324"/>
                </a:lnTo>
                <a:lnTo>
                  <a:pt x="2940" y="2312"/>
                </a:lnTo>
                <a:lnTo>
                  <a:pt x="2922" y="2298"/>
                </a:lnTo>
                <a:lnTo>
                  <a:pt x="2902" y="2281"/>
                </a:lnTo>
                <a:lnTo>
                  <a:pt x="2879" y="2260"/>
                </a:lnTo>
                <a:lnTo>
                  <a:pt x="2852" y="2237"/>
                </a:lnTo>
                <a:lnTo>
                  <a:pt x="2820" y="2210"/>
                </a:lnTo>
                <a:lnTo>
                  <a:pt x="2786" y="2178"/>
                </a:lnTo>
                <a:lnTo>
                  <a:pt x="2746" y="2143"/>
                </a:lnTo>
                <a:lnTo>
                  <a:pt x="2740" y="2135"/>
                </a:lnTo>
                <a:lnTo>
                  <a:pt x="2737" y="2125"/>
                </a:lnTo>
                <a:lnTo>
                  <a:pt x="2740" y="2114"/>
                </a:lnTo>
                <a:lnTo>
                  <a:pt x="2746" y="2101"/>
                </a:lnTo>
                <a:lnTo>
                  <a:pt x="2751" y="2089"/>
                </a:lnTo>
                <a:lnTo>
                  <a:pt x="2754" y="2078"/>
                </a:lnTo>
                <a:lnTo>
                  <a:pt x="2757" y="2066"/>
                </a:lnTo>
                <a:lnTo>
                  <a:pt x="2758" y="2054"/>
                </a:lnTo>
                <a:lnTo>
                  <a:pt x="2759" y="2038"/>
                </a:lnTo>
                <a:lnTo>
                  <a:pt x="2758" y="2020"/>
                </a:lnTo>
                <a:lnTo>
                  <a:pt x="2756" y="1997"/>
                </a:lnTo>
                <a:lnTo>
                  <a:pt x="2752" y="1968"/>
                </a:lnTo>
                <a:lnTo>
                  <a:pt x="2747" y="1934"/>
                </a:lnTo>
                <a:lnTo>
                  <a:pt x="2741" y="1892"/>
                </a:lnTo>
                <a:lnTo>
                  <a:pt x="2703" y="1861"/>
                </a:lnTo>
                <a:lnTo>
                  <a:pt x="2696" y="1850"/>
                </a:lnTo>
                <a:lnTo>
                  <a:pt x="2693" y="1838"/>
                </a:lnTo>
                <a:lnTo>
                  <a:pt x="2698" y="1826"/>
                </a:lnTo>
                <a:lnTo>
                  <a:pt x="2735" y="1774"/>
                </a:lnTo>
                <a:lnTo>
                  <a:pt x="2767" y="1724"/>
                </a:lnTo>
                <a:lnTo>
                  <a:pt x="2795" y="1678"/>
                </a:lnTo>
                <a:lnTo>
                  <a:pt x="2820" y="1636"/>
                </a:lnTo>
                <a:lnTo>
                  <a:pt x="2842" y="1596"/>
                </a:lnTo>
                <a:lnTo>
                  <a:pt x="2860" y="1559"/>
                </a:lnTo>
                <a:lnTo>
                  <a:pt x="2879" y="1522"/>
                </a:lnTo>
                <a:lnTo>
                  <a:pt x="2893" y="1486"/>
                </a:lnTo>
                <a:lnTo>
                  <a:pt x="2908" y="1451"/>
                </a:lnTo>
                <a:lnTo>
                  <a:pt x="2922" y="1416"/>
                </a:lnTo>
                <a:lnTo>
                  <a:pt x="2936" y="1381"/>
                </a:lnTo>
                <a:lnTo>
                  <a:pt x="2940" y="1376"/>
                </a:lnTo>
                <a:lnTo>
                  <a:pt x="2944" y="1371"/>
                </a:lnTo>
                <a:lnTo>
                  <a:pt x="2949" y="1368"/>
                </a:lnTo>
                <a:lnTo>
                  <a:pt x="2955" y="1365"/>
                </a:lnTo>
                <a:lnTo>
                  <a:pt x="2966" y="1388"/>
                </a:lnTo>
                <a:lnTo>
                  <a:pt x="2965" y="1362"/>
                </a:lnTo>
                <a:lnTo>
                  <a:pt x="2966" y="1362"/>
                </a:lnTo>
                <a:lnTo>
                  <a:pt x="2968" y="1362"/>
                </a:lnTo>
                <a:lnTo>
                  <a:pt x="2970" y="1361"/>
                </a:lnTo>
                <a:lnTo>
                  <a:pt x="2968" y="1356"/>
                </a:lnTo>
                <a:lnTo>
                  <a:pt x="2968" y="1351"/>
                </a:lnTo>
                <a:lnTo>
                  <a:pt x="2969" y="1345"/>
                </a:lnTo>
                <a:lnTo>
                  <a:pt x="2971" y="1340"/>
                </a:lnTo>
                <a:lnTo>
                  <a:pt x="2974" y="1335"/>
                </a:lnTo>
                <a:lnTo>
                  <a:pt x="2977" y="1332"/>
                </a:lnTo>
                <a:lnTo>
                  <a:pt x="2982" y="1329"/>
                </a:lnTo>
                <a:lnTo>
                  <a:pt x="2987" y="1327"/>
                </a:lnTo>
                <a:lnTo>
                  <a:pt x="3037" y="1312"/>
                </a:lnTo>
                <a:lnTo>
                  <a:pt x="3082" y="1297"/>
                </a:lnTo>
                <a:lnTo>
                  <a:pt x="3122" y="1280"/>
                </a:lnTo>
                <a:lnTo>
                  <a:pt x="3158" y="1264"/>
                </a:lnTo>
                <a:lnTo>
                  <a:pt x="3188" y="1248"/>
                </a:lnTo>
                <a:lnTo>
                  <a:pt x="3212" y="1235"/>
                </a:lnTo>
                <a:lnTo>
                  <a:pt x="3233" y="1224"/>
                </a:lnTo>
                <a:lnTo>
                  <a:pt x="3244" y="1220"/>
                </a:lnTo>
                <a:lnTo>
                  <a:pt x="3255" y="1222"/>
                </a:lnTo>
                <a:lnTo>
                  <a:pt x="3265" y="1228"/>
                </a:lnTo>
                <a:lnTo>
                  <a:pt x="3288" y="1251"/>
                </a:lnTo>
                <a:lnTo>
                  <a:pt x="3311" y="1272"/>
                </a:lnTo>
                <a:lnTo>
                  <a:pt x="3335" y="1292"/>
                </a:lnTo>
                <a:lnTo>
                  <a:pt x="3359" y="1309"/>
                </a:lnTo>
                <a:lnTo>
                  <a:pt x="3378" y="1321"/>
                </a:lnTo>
                <a:lnTo>
                  <a:pt x="3382" y="1310"/>
                </a:lnTo>
                <a:lnTo>
                  <a:pt x="3383" y="1301"/>
                </a:lnTo>
                <a:lnTo>
                  <a:pt x="3383" y="1294"/>
                </a:lnTo>
                <a:lnTo>
                  <a:pt x="3382" y="1284"/>
                </a:lnTo>
                <a:lnTo>
                  <a:pt x="3383" y="1274"/>
                </a:lnTo>
                <a:lnTo>
                  <a:pt x="3389" y="1265"/>
                </a:lnTo>
                <a:lnTo>
                  <a:pt x="3399" y="1259"/>
                </a:lnTo>
                <a:lnTo>
                  <a:pt x="3426" y="1247"/>
                </a:lnTo>
                <a:lnTo>
                  <a:pt x="3448" y="1239"/>
                </a:lnTo>
                <a:lnTo>
                  <a:pt x="3465" y="1231"/>
                </a:lnTo>
                <a:lnTo>
                  <a:pt x="3478" y="1226"/>
                </a:lnTo>
                <a:lnTo>
                  <a:pt x="3439" y="1139"/>
                </a:lnTo>
                <a:lnTo>
                  <a:pt x="3438" y="1141"/>
                </a:lnTo>
                <a:lnTo>
                  <a:pt x="3437" y="1141"/>
                </a:lnTo>
                <a:lnTo>
                  <a:pt x="3434" y="1142"/>
                </a:lnTo>
                <a:lnTo>
                  <a:pt x="3426" y="1144"/>
                </a:lnTo>
                <a:lnTo>
                  <a:pt x="3416" y="1144"/>
                </a:lnTo>
                <a:lnTo>
                  <a:pt x="3406" y="1139"/>
                </a:lnTo>
                <a:lnTo>
                  <a:pt x="3406" y="1138"/>
                </a:lnTo>
                <a:lnTo>
                  <a:pt x="3405" y="1138"/>
                </a:lnTo>
                <a:lnTo>
                  <a:pt x="3405" y="1144"/>
                </a:lnTo>
                <a:lnTo>
                  <a:pt x="3404" y="1150"/>
                </a:lnTo>
                <a:lnTo>
                  <a:pt x="3402" y="1156"/>
                </a:lnTo>
                <a:lnTo>
                  <a:pt x="3400" y="1165"/>
                </a:lnTo>
                <a:lnTo>
                  <a:pt x="3395" y="1172"/>
                </a:lnTo>
                <a:lnTo>
                  <a:pt x="3387" y="1177"/>
                </a:lnTo>
                <a:lnTo>
                  <a:pt x="3373" y="1178"/>
                </a:lnTo>
                <a:lnTo>
                  <a:pt x="3361" y="1173"/>
                </a:lnTo>
                <a:lnTo>
                  <a:pt x="3329" y="1148"/>
                </a:lnTo>
                <a:lnTo>
                  <a:pt x="3303" y="1126"/>
                </a:lnTo>
                <a:lnTo>
                  <a:pt x="3315" y="1148"/>
                </a:lnTo>
                <a:lnTo>
                  <a:pt x="3317" y="1158"/>
                </a:lnTo>
                <a:lnTo>
                  <a:pt x="3317" y="1167"/>
                </a:lnTo>
                <a:lnTo>
                  <a:pt x="3312" y="1176"/>
                </a:lnTo>
                <a:lnTo>
                  <a:pt x="3306" y="1182"/>
                </a:lnTo>
                <a:lnTo>
                  <a:pt x="3296" y="1185"/>
                </a:lnTo>
                <a:lnTo>
                  <a:pt x="3288" y="1187"/>
                </a:lnTo>
                <a:lnTo>
                  <a:pt x="3279" y="1183"/>
                </a:lnTo>
                <a:lnTo>
                  <a:pt x="3272" y="1177"/>
                </a:lnTo>
                <a:lnTo>
                  <a:pt x="3264" y="1166"/>
                </a:lnTo>
                <a:lnTo>
                  <a:pt x="3256" y="1158"/>
                </a:lnTo>
                <a:lnTo>
                  <a:pt x="3251" y="1152"/>
                </a:lnTo>
                <a:lnTo>
                  <a:pt x="3248" y="1146"/>
                </a:lnTo>
                <a:lnTo>
                  <a:pt x="3237" y="1148"/>
                </a:lnTo>
                <a:lnTo>
                  <a:pt x="3226" y="1148"/>
                </a:lnTo>
                <a:lnTo>
                  <a:pt x="3214" y="1148"/>
                </a:lnTo>
                <a:lnTo>
                  <a:pt x="3203" y="1144"/>
                </a:lnTo>
                <a:lnTo>
                  <a:pt x="3192" y="1139"/>
                </a:lnTo>
                <a:lnTo>
                  <a:pt x="3180" y="1131"/>
                </a:lnTo>
                <a:lnTo>
                  <a:pt x="3166" y="1121"/>
                </a:lnTo>
                <a:lnTo>
                  <a:pt x="3151" y="1107"/>
                </a:lnTo>
                <a:lnTo>
                  <a:pt x="3134" y="1090"/>
                </a:lnTo>
                <a:lnTo>
                  <a:pt x="3114" y="1069"/>
                </a:lnTo>
                <a:lnTo>
                  <a:pt x="3106" y="1073"/>
                </a:lnTo>
                <a:lnTo>
                  <a:pt x="3099" y="1075"/>
                </a:lnTo>
                <a:lnTo>
                  <a:pt x="3093" y="1089"/>
                </a:lnTo>
                <a:lnTo>
                  <a:pt x="3088" y="1104"/>
                </a:lnTo>
                <a:lnTo>
                  <a:pt x="3086" y="1123"/>
                </a:lnTo>
                <a:lnTo>
                  <a:pt x="3082" y="1139"/>
                </a:lnTo>
                <a:lnTo>
                  <a:pt x="3078" y="1158"/>
                </a:lnTo>
                <a:lnTo>
                  <a:pt x="3071" y="1175"/>
                </a:lnTo>
                <a:lnTo>
                  <a:pt x="3061" y="1193"/>
                </a:lnTo>
                <a:lnTo>
                  <a:pt x="3091" y="1257"/>
                </a:lnTo>
                <a:lnTo>
                  <a:pt x="3092" y="1266"/>
                </a:lnTo>
                <a:lnTo>
                  <a:pt x="3091" y="1276"/>
                </a:lnTo>
                <a:lnTo>
                  <a:pt x="3086" y="1284"/>
                </a:lnTo>
                <a:lnTo>
                  <a:pt x="3077" y="1290"/>
                </a:lnTo>
                <a:lnTo>
                  <a:pt x="3060" y="1297"/>
                </a:lnTo>
                <a:lnTo>
                  <a:pt x="3047" y="1303"/>
                </a:lnTo>
                <a:lnTo>
                  <a:pt x="3035" y="1307"/>
                </a:lnTo>
                <a:lnTo>
                  <a:pt x="3022" y="1313"/>
                </a:lnTo>
                <a:lnTo>
                  <a:pt x="3009" y="1318"/>
                </a:lnTo>
                <a:lnTo>
                  <a:pt x="2994" y="1323"/>
                </a:lnTo>
                <a:lnTo>
                  <a:pt x="2976" y="1329"/>
                </a:lnTo>
                <a:lnTo>
                  <a:pt x="2955" y="1338"/>
                </a:lnTo>
                <a:lnTo>
                  <a:pt x="2930" y="1346"/>
                </a:lnTo>
                <a:lnTo>
                  <a:pt x="2898" y="1357"/>
                </a:lnTo>
                <a:lnTo>
                  <a:pt x="2888" y="1358"/>
                </a:lnTo>
                <a:lnTo>
                  <a:pt x="2879" y="1356"/>
                </a:lnTo>
                <a:lnTo>
                  <a:pt x="2874" y="1353"/>
                </a:lnTo>
                <a:lnTo>
                  <a:pt x="2870" y="1350"/>
                </a:lnTo>
                <a:lnTo>
                  <a:pt x="2868" y="1345"/>
                </a:lnTo>
                <a:lnTo>
                  <a:pt x="2865" y="1341"/>
                </a:lnTo>
                <a:lnTo>
                  <a:pt x="2865" y="1340"/>
                </a:lnTo>
                <a:lnTo>
                  <a:pt x="2864" y="1338"/>
                </a:lnTo>
                <a:lnTo>
                  <a:pt x="2863" y="1335"/>
                </a:lnTo>
                <a:lnTo>
                  <a:pt x="2862" y="1333"/>
                </a:lnTo>
                <a:lnTo>
                  <a:pt x="2862" y="1330"/>
                </a:lnTo>
                <a:lnTo>
                  <a:pt x="2860" y="1329"/>
                </a:lnTo>
                <a:lnTo>
                  <a:pt x="2848" y="1292"/>
                </a:lnTo>
                <a:lnTo>
                  <a:pt x="2846" y="1283"/>
                </a:lnTo>
                <a:lnTo>
                  <a:pt x="2848" y="1275"/>
                </a:lnTo>
                <a:lnTo>
                  <a:pt x="2853" y="1266"/>
                </a:lnTo>
                <a:lnTo>
                  <a:pt x="2825" y="1216"/>
                </a:lnTo>
                <a:lnTo>
                  <a:pt x="2806" y="1181"/>
                </a:lnTo>
                <a:lnTo>
                  <a:pt x="2788" y="1146"/>
                </a:lnTo>
                <a:lnTo>
                  <a:pt x="2786" y="1137"/>
                </a:lnTo>
                <a:lnTo>
                  <a:pt x="2786" y="1130"/>
                </a:lnTo>
                <a:lnTo>
                  <a:pt x="2790" y="1121"/>
                </a:lnTo>
                <a:lnTo>
                  <a:pt x="2798" y="1113"/>
                </a:lnTo>
                <a:lnTo>
                  <a:pt x="2810" y="1109"/>
                </a:lnTo>
                <a:lnTo>
                  <a:pt x="2842" y="1107"/>
                </a:lnTo>
                <a:lnTo>
                  <a:pt x="2869" y="1106"/>
                </a:lnTo>
                <a:lnTo>
                  <a:pt x="2891" y="1103"/>
                </a:lnTo>
                <a:lnTo>
                  <a:pt x="2908" y="1101"/>
                </a:lnTo>
                <a:lnTo>
                  <a:pt x="2921" y="1100"/>
                </a:lnTo>
                <a:lnTo>
                  <a:pt x="2907" y="1078"/>
                </a:lnTo>
                <a:lnTo>
                  <a:pt x="2896" y="1061"/>
                </a:lnTo>
                <a:lnTo>
                  <a:pt x="2886" y="1048"/>
                </a:lnTo>
                <a:lnTo>
                  <a:pt x="2879" y="1037"/>
                </a:lnTo>
                <a:lnTo>
                  <a:pt x="2873" y="1030"/>
                </a:lnTo>
                <a:lnTo>
                  <a:pt x="2868" y="1025"/>
                </a:lnTo>
                <a:lnTo>
                  <a:pt x="2864" y="1021"/>
                </a:lnTo>
                <a:lnTo>
                  <a:pt x="2860" y="1020"/>
                </a:lnTo>
                <a:lnTo>
                  <a:pt x="2858" y="1019"/>
                </a:lnTo>
                <a:lnTo>
                  <a:pt x="2854" y="1019"/>
                </a:lnTo>
                <a:lnTo>
                  <a:pt x="2848" y="1017"/>
                </a:lnTo>
                <a:lnTo>
                  <a:pt x="2843" y="1015"/>
                </a:lnTo>
                <a:lnTo>
                  <a:pt x="2838" y="1011"/>
                </a:lnTo>
                <a:lnTo>
                  <a:pt x="2836" y="1007"/>
                </a:lnTo>
                <a:lnTo>
                  <a:pt x="2832" y="1002"/>
                </a:lnTo>
                <a:lnTo>
                  <a:pt x="2831" y="995"/>
                </a:lnTo>
                <a:lnTo>
                  <a:pt x="2831" y="989"/>
                </a:lnTo>
                <a:lnTo>
                  <a:pt x="2825" y="981"/>
                </a:lnTo>
                <a:lnTo>
                  <a:pt x="2818" y="975"/>
                </a:lnTo>
                <a:lnTo>
                  <a:pt x="2814" y="970"/>
                </a:lnTo>
                <a:lnTo>
                  <a:pt x="2812" y="964"/>
                </a:lnTo>
                <a:lnTo>
                  <a:pt x="2810" y="957"/>
                </a:lnTo>
                <a:lnTo>
                  <a:pt x="2809" y="955"/>
                </a:lnTo>
                <a:lnTo>
                  <a:pt x="2808" y="958"/>
                </a:lnTo>
                <a:lnTo>
                  <a:pt x="2804" y="961"/>
                </a:lnTo>
                <a:lnTo>
                  <a:pt x="2802" y="963"/>
                </a:lnTo>
                <a:lnTo>
                  <a:pt x="2798" y="966"/>
                </a:lnTo>
                <a:lnTo>
                  <a:pt x="2796" y="967"/>
                </a:lnTo>
                <a:lnTo>
                  <a:pt x="2792" y="969"/>
                </a:lnTo>
                <a:lnTo>
                  <a:pt x="2790" y="974"/>
                </a:lnTo>
                <a:lnTo>
                  <a:pt x="2788" y="982"/>
                </a:lnTo>
                <a:lnTo>
                  <a:pt x="2787" y="995"/>
                </a:lnTo>
                <a:lnTo>
                  <a:pt x="2784" y="1005"/>
                </a:lnTo>
                <a:lnTo>
                  <a:pt x="2776" y="1014"/>
                </a:lnTo>
                <a:lnTo>
                  <a:pt x="2767" y="1019"/>
                </a:lnTo>
                <a:lnTo>
                  <a:pt x="2764" y="1019"/>
                </a:lnTo>
                <a:lnTo>
                  <a:pt x="2760" y="1019"/>
                </a:lnTo>
                <a:lnTo>
                  <a:pt x="2752" y="1017"/>
                </a:lnTo>
                <a:lnTo>
                  <a:pt x="2743" y="1013"/>
                </a:lnTo>
                <a:lnTo>
                  <a:pt x="2737" y="1005"/>
                </a:lnTo>
                <a:lnTo>
                  <a:pt x="2735" y="1001"/>
                </a:lnTo>
                <a:lnTo>
                  <a:pt x="2735" y="1001"/>
                </a:lnTo>
                <a:lnTo>
                  <a:pt x="2734" y="998"/>
                </a:lnTo>
                <a:lnTo>
                  <a:pt x="2732" y="995"/>
                </a:lnTo>
                <a:lnTo>
                  <a:pt x="2731" y="992"/>
                </a:lnTo>
                <a:lnTo>
                  <a:pt x="2731" y="992"/>
                </a:lnTo>
                <a:lnTo>
                  <a:pt x="2735" y="989"/>
                </a:lnTo>
                <a:lnTo>
                  <a:pt x="2736" y="984"/>
                </a:lnTo>
                <a:lnTo>
                  <a:pt x="2736" y="980"/>
                </a:lnTo>
                <a:lnTo>
                  <a:pt x="2726" y="984"/>
                </a:lnTo>
                <a:lnTo>
                  <a:pt x="2726" y="982"/>
                </a:lnTo>
                <a:lnTo>
                  <a:pt x="2725" y="981"/>
                </a:lnTo>
                <a:lnTo>
                  <a:pt x="2723" y="976"/>
                </a:lnTo>
                <a:lnTo>
                  <a:pt x="2721" y="975"/>
                </a:lnTo>
                <a:lnTo>
                  <a:pt x="2721" y="974"/>
                </a:lnTo>
                <a:lnTo>
                  <a:pt x="2720" y="973"/>
                </a:lnTo>
                <a:lnTo>
                  <a:pt x="2719" y="972"/>
                </a:lnTo>
                <a:lnTo>
                  <a:pt x="2718" y="969"/>
                </a:lnTo>
                <a:lnTo>
                  <a:pt x="2717" y="967"/>
                </a:lnTo>
                <a:lnTo>
                  <a:pt x="2717" y="966"/>
                </a:lnTo>
                <a:lnTo>
                  <a:pt x="2715" y="966"/>
                </a:lnTo>
                <a:lnTo>
                  <a:pt x="2736" y="949"/>
                </a:lnTo>
                <a:lnTo>
                  <a:pt x="2712" y="957"/>
                </a:lnTo>
                <a:lnTo>
                  <a:pt x="2710" y="956"/>
                </a:lnTo>
                <a:lnTo>
                  <a:pt x="2709" y="955"/>
                </a:lnTo>
                <a:lnTo>
                  <a:pt x="2708" y="952"/>
                </a:lnTo>
                <a:lnTo>
                  <a:pt x="2708" y="950"/>
                </a:lnTo>
                <a:lnTo>
                  <a:pt x="2707" y="947"/>
                </a:lnTo>
                <a:lnTo>
                  <a:pt x="2707" y="947"/>
                </a:lnTo>
                <a:lnTo>
                  <a:pt x="2726" y="931"/>
                </a:lnTo>
                <a:lnTo>
                  <a:pt x="2701" y="939"/>
                </a:lnTo>
                <a:lnTo>
                  <a:pt x="2698" y="929"/>
                </a:lnTo>
                <a:lnTo>
                  <a:pt x="2696" y="920"/>
                </a:lnTo>
                <a:lnTo>
                  <a:pt x="2698" y="911"/>
                </a:lnTo>
                <a:lnTo>
                  <a:pt x="2707" y="893"/>
                </a:lnTo>
                <a:lnTo>
                  <a:pt x="2717" y="876"/>
                </a:lnTo>
                <a:lnTo>
                  <a:pt x="2729" y="862"/>
                </a:lnTo>
                <a:lnTo>
                  <a:pt x="2742" y="852"/>
                </a:lnTo>
                <a:lnTo>
                  <a:pt x="2732" y="838"/>
                </a:lnTo>
                <a:lnTo>
                  <a:pt x="2726" y="825"/>
                </a:lnTo>
                <a:lnTo>
                  <a:pt x="2724" y="815"/>
                </a:lnTo>
                <a:lnTo>
                  <a:pt x="2723" y="806"/>
                </a:lnTo>
                <a:lnTo>
                  <a:pt x="2725" y="798"/>
                </a:lnTo>
                <a:lnTo>
                  <a:pt x="2731" y="790"/>
                </a:lnTo>
                <a:lnTo>
                  <a:pt x="2746" y="777"/>
                </a:lnTo>
                <a:lnTo>
                  <a:pt x="2763" y="765"/>
                </a:lnTo>
                <a:lnTo>
                  <a:pt x="2771" y="761"/>
                </a:lnTo>
                <a:lnTo>
                  <a:pt x="2781" y="761"/>
                </a:lnTo>
                <a:lnTo>
                  <a:pt x="2790" y="765"/>
                </a:lnTo>
                <a:lnTo>
                  <a:pt x="2797" y="771"/>
                </a:lnTo>
                <a:lnTo>
                  <a:pt x="2840" y="831"/>
                </a:lnTo>
                <a:lnTo>
                  <a:pt x="2841" y="831"/>
                </a:lnTo>
                <a:lnTo>
                  <a:pt x="2842" y="833"/>
                </a:lnTo>
                <a:lnTo>
                  <a:pt x="2843" y="834"/>
                </a:lnTo>
                <a:lnTo>
                  <a:pt x="2844" y="836"/>
                </a:lnTo>
                <a:lnTo>
                  <a:pt x="2848" y="838"/>
                </a:lnTo>
                <a:lnTo>
                  <a:pt x="2860" y="845"/>
                </a:lnTo>
                <a:lnTo>
                  <a:pt x="2871" y="851"/>
                </a:lnTo>
                <a:lnTo>
                  <a:pt x="2882" y="856"/>
                </a:lnTo>
                <a:lnTo>
                  <a:pt x="2898" y="862"/>
                </a:lnTo>
                <a:lnTo>
                  <a:pt x="2898" y="844"/>
                </a:lnTo>
                <a:lnTo>
                  <a:pt x="2901" y="831"/>
                </a:lnTo>
                <a:lnTo>
                  <a:pt x="2908" y="823"/>
                </a:lnTo>
                <a:lnTo>
                  <a:pt x="2909" y="822"/>
                </a:lnTo>
                <a:lnTo>
                  <a:pt x="2911" y="819"/>
                </a:lnTo>
                <a:lnTo>
                  <a:pt x="2897" y="802"/>
                </a:lnTo>
                <a:lnTo>
                  <a:pt x="2887" y="789"/>
                </a:lnTo>
                <a:lnTo>
                  <a:pt x="2880" y="778"/>
                </a:lnTo>
                <a:lnTo>
                  <a:pt x="2876" y="770"/>
                </a:lnTo>
                <a:lnTo>
                  <a:pt x="2874" y="761"/>
                </a:lnTo>
                <a:lnTo>
                  <a:pt x="2873" y="753"/>
                </a:lnTo>
                <a:lnTo>
                  <a:pt x="2874" y="743"/>
                </a:lnTo>
                <a:lnTo>
                  <a:pt x="2875" y="738"/>
                </a:lnTo>
                <a:lnTo>
                  <a:pt x="2877" y="735"/>
                </a:lnTo>
                <a:lnTo>
                  <a:pt x="2875" y="735"/>
                </a:lnTo>
                <a:lnTo>
                  <a:pt x="2870" y="734"/>
                </a:lnTo>
                <a:lnTo>
                  <a:pt x="2866" y="734"/>
                </a:lnTo>
                <a:lnTo>
                  <a:pt x="2863" y="731"/>
                </a:lnTo>
                <a:lnTo>
                  <a:pt x="2852" y="738"/>
                </a:lnTo>
                <a:lnTo>
                  <a:pt x="2841" y="743"/>
                </a:lnTo>
                <a:lnTo>
                  <a:pt x="2829" y="745"/>
                </a:lnTo>
                <a:lnTo>
                  <a:pt x="2818" y="740"/>
                </a:lnTo>
                <a:lnTo>
                  <a:pt x="2793" y="719"/>
                </a:lnTo>
                <a:lnTo>
                  <a:pt x="2773" y="702"/>
                </a:lnTo>
                <a:lnTo>
                  <a:pt x="2756" y="687"/>
                </a:lnTo>
                <a:lnTo>
                  <a:pt x="2743" y="674"/>
                </a:lnTo>
                <a:lnTo>
                  <a:pt x="2735" y="662"/>
                </a:lnTo>
                <a:lnTo>
                  <a:pt x="2730" y="650"/>
                </a:lnTo>
                <a:lnTo>
                  <a:pt x="2728" y="637"/>
                </a:lnTo>
                <a:lnTo>
                  <a:pt x="2728" y="624"/>
                </a:lnTo>
                <a:lnTo>
                  <a:pt x="2730" y="608"/>
                </a:lnTo>
                <a:lnTo>
                  <a:pt x="2720" y="590"/>
                </a:lnTo>
                <a:lnTo>
                  <a:pt x="2712" y="575"/>
                </a:lnTo>
                <a:lnTo>
                  <a:pt x="2703" y="562"/>
                </a:lnTo>
                <a:lnTo>
                  <a:pt x="2695" y="550"/>
                </a:lnTo>
                <a:lnTo>
                  <a:pt x="2686" y="537"/>
                </a:lnTo>
                <a:lnTo>
                  <a:pt x="2674" y="523"/>
                </a:lnTo>
                <a:lnTo>
                  <a:pt x="2661" y="508"/>
                </a:lnTo>
                <a:lnTo>
                  <a:pt x="2645" y="488"/>
                </a:lnTo>
                <a:lnTo>
                  <a:pt x="2624" y="464"/>
                </a:lnTo>
                <a:lnTo>
                  <a:pt x="2619" y="455"/>
                </a:lnTo>
                <a:lnTo>
                  <a:pt x="2618" y="443"/>
                </a:lnTo>
                <a:lnTo>
                  <a:pt x="2619" y="438"/>
                </a:lnTo>
                <a:lnTo>
                  <a:pt x="2622" y="433"/>
                </a:lnTo>
                <a:lnTo>
                  <a:pt x="2625" y="428"/>
                </a:lnTo>
                <a:lnTo>
                  <a:pt x="2630" y="426"/>
                </a:lnTo>
                <a:lnTo>
                  <a:pt x="2647" y="414"/>
                </a:lnTo>
                <a:lnTo>
                  <a:pt x="2662" y="403"/>
                </a:lnTo>
                <a:lnTo>
                  <a:pt x="2669" y="398"/>
                </a:lnTo>
                <a:lnTo>
                  <a:pt x="2679" y="395"/>
                </a:lnTo>
                <a:lnTo>
                  <a:pt x="2689" y="397"/>
                </a:lnTo>
                <a:lnTo>
                  <a:pt x="2714" y="406"/>
                </a:lnTo>
                <a:lnTo>
                  <a:pt x="2735" y="414"/>
                </a:lnTo>
                <a:lnTo>
                  <a:pt x="2749" y="417"/>
                </a:lnTo>
                <a:lnTo>
                  <a:pt x="2759" y="420"/>
                </a:lnTo>
                <a:lnTo>
                  <a:pt x="2760" y="418"/>
                </a:lnTo>
                <a:lnTo>
                  <a:pt x="2762" y="418"/>
                </a:lnTo>
                <a:lnTo>
                  <a:pt x="2764" y="417"/>
                </a:lnTo>
                <a:lnTo>
                  <a:pt x="2768" y="416"/>
                </a:lnTo>
                <a:lnTo>
                  <a:pt x="2679" y="366"/>
                </a:lnTo>
                <a:lnTo>
                  <a:pt x="2586" y="323"/>
                </a:lnTo>
                <a:lnTo>
                  <a:pt x="2492" y="284"/>
                </a:lnTo>
                <a:lnTo>
                  <a:pt x="2396" y="253"/>
                </a:lnTo>
                <a:lnTo>
                  <a:pt x="2299" y="226"/>
                </a:lnTo>
                <a:lnTo>
                  <a:pt x="2199" y="205"/>
                </a:lnTo>
                <a:lnTo>
                  <a:pt x="2099" y="190"/>
                </a:lnTo>
                <a:lnTo>
                  <a:pt x="1997" y="180"/>
                </a:lnTo>
                <a:lnTo>
                  <a:pt x="1894" y="178"/>
                </a:lnTo>
                <a:close/>
                <a:moveTo>
                  <a:pt x="1894" y="0"/>
                </a:moveTo>
                <a:lnTo>
                  <a:pt x="2014" y="4"/>
                </a:lnTo>
                <a:lnTo>
                  <a:pt x="2131" y="15"/>
                </a:lnTo>
                <a:lnTo>
                  <a:pt x="2246" y="33"/>
                </a:lnTo>
                <a:lnTo>
                  <a:pt x="2360" y="58"/>
                </a:lnTo>
                <a:lnTo>
                  <a:pt x="2469" y="90"/>
                </a:lnTo>
                <a:lnTo>
                  <a:pt x="2578" y="127"/>
                </a:lnTo>
                <a:lnTo>
                  <a:pt x="2681" y="171"/>
                </a:lnTo>
                <a:lnTo>
                  <a:pt x="2782" y="222"/>
                </a:lnTo>
                <a:lnTo>
                  <a:pt x="2881" y="277"/>
                </a:lnTo>
                <a:lnTo>
                  <a:pt x="2975" y="337"/>
                </a:lnTo>
                <a:lnTo>
                  <a:pt x="3065" y="404"/>
                </a:lnTo>
                <a:lnTo>
                  <a:pt x="3150" y="475"/>
                </a:lnTo>
                <a:lnTo>
                  <a:pt x="3232" y="551"/>
                </a:lnTo>
                <a:lnTo>
                  <a:pt x="3309" y="632"/>
                </a:lnTo>
                <a:lnTo>
                  <a:pt x="3381" y="717"/>
                </a:lnTo>
                <a:lnTo>
                  <a:pt x="3448" y="806"/>
                </a:lnTo>
                <a:lnTo>
                  <a:pt x="3508" y="899"/>
                </a:lnTo>
                <a:lnTo>
                  <a:pt x="3564" y="996"/>
                </a:lnTo>
                <a:lnTo>
                  <a:pt x="3614" y="1097"/>
                </a:lnTo>
                <a:lnTo>
                  <a:pt x="3660" y="1200"/>
                </a:lnTo>
                <a:lnTo>
                  <a:pt x="3697" y="1307"/>
                </a:lnTo>
                <a:lnTo>
                  <a:pt x="3729" y="1416"/>
                </a:lnTo>
                <a:lnTo>
                  <a:pt x="3753" y="1528"/>
                </a:lnTo>
                <a:lnTo>
                  <a:pt x="3772" y="1643"/>
                </a:lnTo>
                <a:lnTo>
                  <a:pt x="3783" y="1759"/>
                </a:lnTo>
                <a:lnTo>
                  <a:pt x="3787" y="1879"/>
                </a:lnTo>
                <a:lnTo>
                  <a:pt x="3783" y="1997"/>
                </a:lnTo>
                <a:lnTo>
                  <a:pt x="3772" y="2113"/>
                </a:lnTo>
                <a:lnTo>
                  <a:pt x="3753" y="2228"/>
                </a:lnTo>
                <a:lnTo>
                  <a:pt x="3729" y="2340"/>
                </a:lnTo>
                <a:lnTo>
                  <a:pt x="3697" y="2449"/>
                </a:lnTo>
                <a:lnTo>
                  <a:pt x="3660" y="2555"/>
                </a:lnTo>
                <a:lnTo>
                  <a:pt x="3614" y="2659"/>
                </a:lnTo>
                <a:lnTo>
                  <a:pt x="3564" y="2759"/>
                </a:lnTo>
                <a:lnTo>
                  <a:pt x="3508" y="2856"/>
                </a:lnTo>
                <a:lnTo>
                  <a:pt x="3448" y="2950"/>
                </a:lnTo>
                <a:lnTo>
                  <a:pt x="3381" y="3038"/>
                </a:lnTo>
                <a:lnTo>
                  <a:pt x="3309" y="3124"/>
                </a:lnTo>
                <a:lnTo>
                  <a:pt x="3232" y="3205"/>
                </a:lnTo>
                <a:lnTo>
                  <a:pt x="3150" y="3281"/>
                </a:lnTo>
                <a:lnTo>
                  <a:pt x="3065" y="3352"/>
                </a:lnTo>
                <a:lnTo>
                  <a:pt x="2975" y="3419"/>
                </a:lnTo>
                <a:lnTo>
                  <a:pt x="2881" y="3479"/>
                </a:lnTo>
                <a:lnTo>
                  <a:pt x="2782" y="3535"/>
                </a:lnTo>
                <a:lnTo>
                  <a:pt x="2681" y="3584"/>
                </a:lnTo>
                <a:lnTo>
                  <a:pt x="2578" y="3629"/>
                </a:lnTo>
                <a:lnTo>
                  <a:pt x="2469" y="3666"/>
                </a:lnTo>
                <a:lnTo>
                  <a:pt x="2360" y="3698"/>
                </a:lnTo>
                <a:lnTo>
                  <a:pt x="2246" y="3722"/>
                </a:lnTo>
                <a:lnTo>
                  <a:pt x="2131" y="3740"/>
                </a:lnTo>
                <a:lnTo>
                  <a:pt x="2014" y="3751"/>
                </a:lnTo>
                <a:lnTo>
                  <a:pt x="1894" y="3755"/>
                </a:lnTo>
                <a:lnTo>
                  <a:pt x="1774" y="3751"/>
                </a:lnTo>
                <a:lnTo>
                  <a:pt x="1657" y="3740"/>
                </a:lnTo>
                <a:lnTo>
                  <a:pt x="1541" y="3722"/>
                </a:lnTo>
                <a:lnTo>
                  <a:pt x="1428" y="3698"/>
                </a:lnTo>
                <a:lnTo>
                  <a:pt x="1318" y="3666"/>
                </a:lnTo>
                <a:lnTo>
                  <a:pt x="1210" y="3629"/>
                </a:lnTo>
                <a:lnTo>
                  <a:pt x="1106" y="3584"/>
                </a:lnTo>
                <a:lnTo>
                  <a:pt x="1005" y="3535"/>
                </a:lnTo>
                <a:lnTo>
                  <a:pt x="906" y="3479"/>
                </a:lnTo>
                <a:lnTo>
                  <a:pt x="812" y="3419"/>
                </a:lnTo>
                <a:lnTo>
                  <a:pt x="722" y="3352"/>
                </a:lnTo>
                <a:lnTo>
                  <a:pt x="637" y="3281"/>
                </a:lnTo>
                <a:lnTo>
                  <a:pt x="555" y="3205"/>
                </a:lnTo>
                <a:lnTo>
                  <a:pt x="479" y="3124"/>
                </a:lnTo>
                <a:lnTo>
                  <a:pt x="407" y="3038"/>
                </a:lnTo>
                <a:lnTo>
                  <a:pt x="340" y="2950"/>
                </a:lnTo>
                <a:lnTo>
                  <a:pt x="279" y="2856"/>
                </a:lnTo>
                <a:lnTo>
                  <a:pt x="223" y="2759"/>
                </a:lnTo>
                <a:lnTo>
                  <a:pt x="172" y="2659"/>
                </a:lnTo>
                <a:lnTo>
                  <a:pt x="128" y="2555"/>
                </a:lnTo>
                <a:lnTo>
                  <a:pt x="90" y="2449"/>
                </a:lnTo>
                <a:lnTo>
                  <a:pt x="58" y="2340"/>
                </a:lnTo>
                <a:lnTo>
                  <a:pt x="33" y="2228"/>
                </a:lnTo>
                <a:lnTo>
                  <a:pt x="14" y="2113"/>
                </a:lnTo>
                <a:lnTo>
                  <a:pt x="3" y="1997"/>
                </a:lnTo>
                <a:lnTo>
                  <a:pt x="0" y="1879"/>
                </a:lnTo>
                <a:lnTo>
                  <a:pt x="0" y="1879"/>
                </a:lnTo>
                <a:lnTo>
                  <a:pt x="3" y="1759"/>
                </a:lnTo>
                <a:lnTo>
                  <a:pt x="14" y="1643"/>
                </a:lnTo>
                <a:lnTo>
                  <a:pt x="33" y="1528"/>
                </a:lnTo>
                <a:lnTo>
                  <a:pt x="58" y="1416"/>
                </a:lnTo>
                <a:lnTo>
                  <a:pt x="90" y="1307"/>
                </a:lnTo>
                <a:lnTo>
                  <a:pt x="128" y="1200"/>
                </a:lnTo>
                <a:lnTo>
                  <a:pt x="172" y="1097"/>
                </a:lnTo>
                <a:lnTo>
                  <a:pt x="223" y="996"/>
                </a:lnTo>
                <a:lnTo>
                  <a:pt x="279" y="899"/>
                </a:lnTo>
                <a:lnTo>
                  <a:pt x="340" y="806"/>
                </a:lnTo>
                <a:lnTo>
                  <a:pt x="407" y="717"/>
                </a:lnTo>
                <a:lnTo>
                  <a:pt x="479" y="632"/>
                </a:lnTo>
                <a:lnTo>
                  <a:pt x="555" y="551"/>
                </a:lnTo>
                <a:lnTo>
                  <a:pt x="637" y="475"/>
                </a:lnTo>
                <a:lnTo>
                  <a:pt x="722" y="404"/>
                </a:lnTo>
                <a:lnTo>
                  <a:pt x="812" y="337"/>
                </a:lnTo>
                <a:lnTo>
                  <a:pt x="906" y="277"/>
                </a:lnTo>
                <a:lnTo>
                  <a:pt x="1005" y="222"/>
                </a:lnTo>
                <a:lnTo>
                  <a:pt x="1106" y="171"/>
                </a:lnTo>
                <a:lnTo>
                  <a:pt x="1210" y="127"/>
                </a:lnTo>
                <a:lnTo>
                  <a:pt x="1318" y="90"/>
                </a:lnTo>
                <a:lnTo>
                  <a:pt x="1428" y="58"/>
                </a:lnTo>
                <a:lnTo>
                  <a:pt x="1541" y="33"/>
                </a:lnTo>
                <a:lnTo>
                  <a:pt x="1657" y="15"/>
                </a:lnTo>
                <a:lnTo>
                  <a:pt x="1774" y="4"/>
                </a:lnTo>
                <a:lnTo>
                  <a:pt x="1894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43" name="Group 42"/>
          <p:cNvGrpSpPr/>
          <p:nvPr/>
        </p:nvGrpSpPr>
        <p:grpSpPr>
          <a:xfrm>
            <a:off x="2408602" y="4283292"/>
            <a:ext cx="565494" cy="531800"/>
            <a:chOff x="3070225" y="1419225"/>
            <a:chExt cx="3703638" cy="3482976"/>
          </a:xfrm>
          <a:solidFill>
            <a:srgbClr val="FF0000"/>
          </a:solidFill>
        </p:grpSpPr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3575050" y="3125788"/>
              <a:ext cx="2690813" cy="1776413"/>
            </a:xfrm>
            <a:custGeom>
              <a:avLst/>
              <a:gdLst>
                <a:gd name="T0" fmla="*/ 3290 w 3389"/>
                <a:gd name="T1" fmla="*/ 4 h 2238"/>
                <a:gd name="T2" fmla="*/ 3341 w 3389"/>
                <a:gd name="T3" fmla="*/ 30 h 2238"/>
                <a:gd name="T4" fmla="*/ 3376 w 3389"/>
                <a:gd name="T5" fmla="*/ 75 h 2238"/>
                <a:gd name="T6" fmla="*/ 3389 w 3389"/>
                <a:gd name="T7" fmla="*/ 136 h 2238"/>
                <a:gd name="T8" fmla="*/ 3386 w 3389"/>
                <a:gd name="T9" fmla="*/ 2137 h 2238"/>
                <a:gd name="T10" fmla="*/ 3361 w 3389"/>
                <a:gd name="T11" fmla="*/ 2190 h 2238"/>
                <a:gd name="T12" fmla="*/ 3317 w 3389"/>
                <a:gd name="T13" fmla="*/ 2225 h 2238"/>
                <a:gd name="T14" fmla="*/ 3260 w 3389"/>
                <a:gd name="T15" fmla="*/ 2238 h 2238"/>
                <a:gd name="T16" fmla="*/ 2011 w 3389"/>
                <a:gd name="T17" fmla="*/ 2235 h 2238"/>
                <a:gd name="T18" fmla="*/ 1957 w 3389"/>
                <a:gd name="T19" fmla="*/ 2210 h 2238"/>
                <a:gd name="T20" fmla="*/ 1922 w 3389"/>
                <a:gd name="T21" fmla="*/ 2166 h 2238"/>
                <a:gd name="T22" fmla="*/ 1907 w 3389"/>
                <a:gd name="T23" fmla="*/ 2109 h 2238"/>
                <a:gd name="T24" fmla="*/ 1483 w 3389"/>
                <a:gd name="T25" fmla="*/ 1357 h 2238"/>
                <a:gd name="T26" fmla="*/ 1479 w 3389"/>
                <a:gd name="T27" fmla="*/ 2137 h 2238"/>
                <a:gd name="T28" fmla="*/ 1453 w 3389"/>
                <a:gd name="T29" fmla="*/ 2190 h 2238"/>
                <a:gd name="T30" fmla="*/ 1409 w 3389"/>
                <a:gd name="T31" fmla="*/ 2225 h 2238"/>
                <a:gd name="T32" fmla="*/ 1353 w 3389"/>
                <a:gd name="T33" fmla="*/ 2238 h 2238"/>
                <a:gd name="T34" fmla="*/ 100 w 3389"/>
                <a:gd name="T35" fmla="*/ 2235 h 2238"/>
                <a:gd name="T36" fmla="*/ 49 w 3389"/>
                <a:gd name="T37" fmla="*/ 2210 h 2238"/>
                <a:gd name="T38" fmla="*/ 14 w 3389"/>
                <a:gd name="T39" fmla="*/ 2166 h 2238"/>
                <a:gd name="T40" fmla="*/ 0 w 3389"/>
                <a:gd name="T41" fmla="*/ 2109 h 2238"/>
                <a:gd name="T42" fmla="*/ 4 w 3389"/>
                <a:gd name="T43" fmla="*/ 167 h 2238"/>
                <a:gd name="T44" fmla="*/ 30 w 3389"/>
                <a:gd name="T45" fmla="*/ 114 h 2238"/>
                <a:gd name="T46" fmla="*/ 73 w 3389"/>
                <a:gd name="T47" fmla="*/ 79 h 2238"/>
                <a:gd name="T48" fmla="*/ 130 w 3389"/>
                <a:gd name="T49" fmla="*/ 66 h 2238"/>
                <a:gd name="T50" fmla="*/ 189 w 3389"/>
                <a:gd name="T51" fmla="*/ 79 h 2238"/>
                <a:gd name="T52" fmla="*/ 236 w 3389"/>
                <a:gd name="T53" fmla="*/ 114 h 2238"/>
                <a:gd name="T54" fmla="*/ 262 w 3389"/>
                <a:gd name="T55" fmla="*/ 167 h 2238"/>
                <a:gd name="T56" fmla="*/ 264 w 3389"/>
                <a:gd name="T57" fmla="*/ 1975 h 2238"/>
                <a:gd name="T58" fmla="*/ 1215 w 3389"/>
                <a:gd name="T59" fmla="*/ 1223 h 2238"/>
                <a:gd name="T60" fmla="*/ 1230 w 3389"/>
                <a:gd name="T61" fmla="*/ 1166 h 2238"/>
                <a:gd name="T62" fmla="*/ 1266 w 3389"/>
                <a:gd name="T63" fmla="*/ 1121 h 2238"/>
                <a:gd name="T64" fmla="*/ 1322 w 3389"/>
                <a:gd name="T65" fmla="*/ 1094 h 2238"/>
                <a:gd name="T66" fmla="*/ 2042 w 3389"/>
                <a:gd name="T67" fmla="*/ 1091 h 2238"/>
                <a:gd name="T68" fmla="*/ 2098 w 3389"/>
                <a:gd name="T69" fmla="*/ 1105 h 2238"/>
                <a:gd name="T70" fmla="*/ 2144 w 3389"/>
                <a:gd name="T71" fmla="*/ 1141 h 2238"/>
                <a:gd name="T72" fmla="*/ 2168 w 3389"/>
                <a:gd name="T73" fmla="*/ 1193 h 2238"/>
                <a:gd name="T74" fmla="*/ 2172 w 3389"/>
                <a:gd name="T75" fmla="*/ 1975 h 2238"/>
                <a:gd name="T76" fmla="*/ 3126 w 3389"/>
                <a:gd name="T77" fmla="*/ 134 h 2238"/>
                <a:gd name="T78" fmla="*/ 3139 w 3389"/>
                <a:gd name="T79" fmla="*/ 75 h 2238"/>
                <a:gd name="T80" fmla="*/ 3175 w 3389"/>
                <a:gd name="T81" fmla="*/ 30 h 2238"/>
                <a:gd name="T82" fmla="*/ 3229 w 3389"/>
                <a:gd name="T83" fmla="*/ 4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89" h="2238">
                  <a:moveTo>
                    <a:pt x="3260" y="0"/>
                  </a:moveTo>
                  <a:lnTo>
                    <a:pt x="3290" y="4"/>
                  </a:lnTo>
                  <a:lnTo>
                    <a:pt x="3317" y="14"/>
                  </a:lnTo>
                  <a:lnTo>
                    <a:pt x="3341" y="30"/>
                  </a:lnTo>
                  <a:lnTo>
                    <a:pt x="3361" y="49"/>
                  </a:lnTo>
                  <a:lnTo>
                    <a:pt x="3376" y="75"/>
                  </a:lnTo>
                  <a:lnTo>
                    <a:pt x="3386" y="103"/>
                  </a:lnTo>
                  <a:lnTo>
                    <a:pt x="3389" y="136"/>
                  </a:lnTo>
                  <a:lnTo>
                    <a:pt x="3389" y="2109"/>
                  </a:lnTo>
                  <a:lnTo>
                    <a:pt x="3386" y="2137"/>
                  </a:lnTo>
                  <a:lnTo>
                    <a:pt x="3376" y="2166"/>
                  </a:lnTo>
                  <a:lnTo>
                    <a:pt x="3361" y="2190"/>
                  </a:lnTo>
                  <a:lnTo>
                    <a:pt x="3341" y="2210"/>
                  </a:lnTo>
                  <a:lnTo>
                    <a:pt x="3317" y="2225"/>
                  </a:lnTo>
                  <a:lnTo>
                    <a:pt x="3290" y="2235"/>
                  </a:lnTo>
                  <a:lnTo>
                    <a:pt x="3260" y="2238"/>
                  </a:lnTo>
                  <a:lnTo>
                    <a:pt x="2042" y="2238"/>
                  </a:lnTo>
                  <a:lnTo>
                    <a:pt x="2011" y="2235"/>
                  </a:lnTo>
                  <a:lnTo>
                    <a:pt x="1982" y="2225"/>
                  </a:lnTo>
                  <a:lnTo>
                    <a:pt x="1957" y="2210"/>
                  </a:lnTo>
                  <a:lnTo>
                    <a:pt x="1937" y="2190"/>
                  </a:lnTo>
                  <a:lnTo>
                    <a:pt x="1922" y="2166"/>
                  </a:lnTo>
                  <a:lnTo>
                    <a:pt x="1912" y="2137"/>
                  </a:lnTo>
                  <a:lnTo>
                    <a:pt x="1907" y="2109"/>
                  </a:lnTo>
                  <a:lnTo>
                    <a:pt x="1907" y="1357"/>
                  </a:lnTo>
                  <a:lnTo>
                    <a:pt x="1483" y="1357"/>
                  </a:lnTo>
                  <a:lnTo>
                    <a:pt x="1483" y="2109"/>
                  </a:lnTo>
                  <a:lnTo>
                    <a:pt x="1479" y="2137"/>
                  </a:lnTo>
                  <a:lnTo>
                    <a:pt x="1469" y="2166"/>
                  </a:lnTo>
                  <a:lnTo>
                    <a:pt x="1453" y="2190"/>
                  </a:lnTo>
                  <a:lnTo>
                    <a:pt x="1433" y="2210"/>
                  </a:lnTo>
                  <a:lnTo>
                    <a:pt x="1409" y="2225"/>
                  </a:lnTo>
                  <a:lnTo>
                    <a:pt x="1382" y="2235"/>
                  </a:lnTo>
                  <a:lnTo>
                    <a:pt x="1353" y="2238"/>
                  </a:lnTo>
                  <a:lnTo>
                    <a:pt x="130" y="2238"/>
                  </a:lnTo>
                  <a:lnTo>
                    <a:pt x="100" y="2235"/>
                  </a:lnTo>
                  <a:lnTo>
                    <a:pt x="73" y="2225"/>
                  </a:lnTo>
                  <a:lnTo>
                    <a:pt x="49" y="2210"/>
                  </a:lnTo>
                  <a:lnTo>
                    <a:pt x="30" y="2190"/>
                  </a:lnTo>
                  <a:lnTo>
                    <a:pt x="14" y="2166"/>
                  </a:lnTo>
                  <a:lnTo>
                    <a:pt x="4" y="2137"/>
                  </a:lnTo>
                  <a:lnTo>
                    <a:pt x="0" y="2109"/>
                  </a:lnTo>
                  <a:lnTo>
                    <a:pt x="0" y="197"/>
                  </a:lnTo>
                  <a:lnTo>
                    <a:pt x="4" y="167"/>
                  </a:lnTo>
                  <a:lnTo>
                    <a:pt x="14" y="139"/>
                  </a:lnTo>
                  <a:lnTo>
                    <a:pt x="30" y="114"/>
                  </a:lnTo>
                  <a:lnTo>
                    <a:pt x="49" y="95"/>
                  </a:lnTo>
                  <a:lnTo>
                    <a:pt x="73" y="79"/>
                  </a:lnTo>
                  <a:lnTo>
                    <a:pt x="100" y="69"/>
                  </a:lnTo>
                  <a:lnTo>
                    <a:pt x="130" y="66"/>
                  </a:lnTo>
                  <a:lnTo>
                    <a:pt x="161" y="69"/>
                  </a:lnTo>
                  <a:lnTo>
                    <a:pt x="189" y="79"/>
                  </a:lnTo>
                  <a:lnTo>
                    <a:pt x="215" y="95"/>
                  </a:lnTo>
                  <a:lnTo>
                    <a:pt x="236" y="114"/>
                  </a:lnTo>
                  <a:lnTo>
                    <a:pt x="252" y="139"/>
                  </a:lnTo>
                  <a:lnTo>
                    <a:pt x="262" y="167"/>
                  </a:lnTo>
                  <a:lnTo>
                    <a:pt x="264" y="197"/>
                  </a:lnTo>
                  <a:lnTo>
                    <a:pt x="264" y="1975"/>
                  </a:lnTo>
                  <a:lnTo>
                    <a:pt x="1215" y="1975"/>
                  </a:lnTo>
                  <a:lnTo>
                    <a:pt x="1215" y="1223"/>
                  </a:lnTo>
                  <a:lnTo>
                    <a:pt x="1220" y="1193"/>
                  </a:lnTo>
                  <a:lnTo>
                    <a:pt x="1230" y="1166"/>
                  </a:lnTo>
                  <a:lnTo>
                    <a:pt x="1245" y="1141"/>
                  </a:lnTo>
                  <a:lnTo>
                    <a:pt x="1266" y="1121"/>
                  </a:lnTo>
                  <a:lnTo>
                    <a:pt x="1292" y="1105"/>
                  </a:lnTo>
                  <a:lnTo>
                    <a:pt x="1322" y="1094"/>
                  </a:lnTo>
                  <a:lnTo>
                    <a:pt x="1353" y="1091"/>
                  </a:lnTo>
                  <a:lnTo>
                    <a:pt x="2042" y="1091"/>
                  </a:lnTo>
                  <a:lnTo>
                    <a:pt x="2072" y="1094"/>
                  </a:lnTo>
                  <a:lnTo>
                    <a:pt x="2098" y="1105"/>
                  </a:lnTo>
                  <a:lnTo>
                    <a:pt x="2123" y="1121"/>
                  </a:lnTo>
                  <a:lnTo>
                    <a:pt x="2144" y="1141"/>
                  </a:lnTo>
                  <a:lnTo>
                    <a:pt x="2158" y="1166"/>
                  </a:lnTo>
                  <a:lnTo>
                    <a:pt x="2168" y="1193"/>
                  </a:lnTo>
                  <a:lnTo>
                    <a:pt x="2172" y="1223"/>
                  </a:lnTo>
                  <a:lnTo>
                    <a:pt x="2172" y="1975"/>
                  </a:lnTo>
                  <a:lnTo>
                    <a:pt x="3126" y="1975"/>
                  </a:lnTo>
                  <a:lnTo>
                    <a:pt x="3126" y="134"/>
                  </a:lnTo>
                  <a:lnTo>
                    <a:pt x="3129" y="103"/>
                  </a:lnTo>
                  <a:lnTo>
                    <a:pt x="3139" y="75"/>
                  </a:lnTo>
                  <a:lnTo>
                    <a:pt x="3154" y="49"/>
                  </a:lnTo>
                  <a:lnTo>
                    <a:pt x="3175" y="30"/>
                  </a:lnTo>
                  <a:lnTo>
                    <a:pt x="3199" y="14"/>
                  </a:lnTo>
                  <a:lnTo>
                    <a:pt x="3229" y="4"/>
                  </a:lnTo>
                  <a:lnTo>
                    <a:pt x="3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3070225" y="1419225"/>
              <a:ext cx="3703638" cy="1970088"/>
            </a:xfrm>
            <a:custGeom>
              <a:avLst/>
              <a:gdLst>
                <a:gd name="T0" fmla="*/ 2334 w 4666"/>
                <a:gd name="T1" fmla="*/ 0 h 2482"/>
                <a:gd name="T2" fmla="*/ 2358 w 4666"/>
                <a:gd name="T3" fmla="*/ 3 h 2482"/>
                <a:gd name="T4" fmla="*/ 2382 w 4666"/>
                <a:gd name="T5" fmla="*/ 12 h 2482"/>
                <a:gd name="T6" fmla="*/ 2404 w 4666"/>
                <a:gd name="T7" fmla="*/ 25 h 2482"/>
                <a:gd name="T8" fmla="*/ 2426 w 4666"/>
                <a:gd name="T9" fmla="*/ 43 h 2482"/>
                <a:gd name="T10" fmla="*/ 3300 w 4666"/>
                <a:gd name="T11" fmla="*/ 923 h 2482"/>
                <a:gd name="T12" fmla="*/ 3300 w 4666"/>
                <a:gd name="T13" fmla="*/ 463 h 2482"/>
                <a:gd name="T14" fmla="*/ 3304 w 4666"/>
                <a:gd name="T15" fmla="*/ 432 h 2482"/>
                <a:gd name="T16" fmla="*/ 3314 w 4666"/>
                <a:gd name="T17" fmla="*/ 404 h 2482"/>
                <a:gd name="T18" fmla="*/ 3328 w 4666"/>
                <a:gd name="T19" fmla="*/ 378 h 2482"/>
                <a:gd name="T20" fmla="*/ 3350 w 4666"/>
                <a:gd name="T21" fmla="*/ 359 h 2482"/>
                <a:gd name="T22" fmla="*/ 3374 w 4666"/>
                <a:gd name="T23" fmla="*/ 343 h 2482"/>
                <a:gd name="T24" fmla="*/ 3401 w 4666"/>
                <a:gd name="T25" fmla="*/ 333 h 2482"/>
                <a:gd name="T26" fmla="*/ 3430 w 4666"/>
                <a:gd name="T27" fmla="*/ 329 h 2482"/>
                <a:gd name="T28" fmla="*/ 3461 w 4666"/>
                <a:gd name="T29" fmla="*/ 333 h 2482"/>
                <a:gd name="T30" fmla="*/ 3490 w 4666"/>
                <a:gd name="T31" fmla="*/ 343 h 2482"/>
                <a:gd name="T32" fmla="*/ 3515 w 4666"/>
                <a:gd name="T33" fmla="*/ 359 h 2482"/>
                <a:gd name="T34" fmla="*/ 3536 w 4666"/>
                <a:gd name="T35" fmla="*/ 378 h 2482"/>
                <a:gd name="T36" fmla="*/ 3553 w 4666"/>
                <a:gd name="T37" fmla="*/ 404 h 2482"/>
                <a:gd name="T38" fmla="*/ 3563 w 4666"/>
                <a:gd name="T39" fmla="*/ 432 h 2482"/>
                <a:gd name="T40" fmla="*/ 3566 w 4666"/>
                <a:gd name="T41" fmla="*/ 463 h 2482"/>
                <a:gd name="T42" fmla="*/ 3566 w 4666"/>
                <a:gd name="T43" fmla="*/ 1190 h 2482"/>
                <a:gd name="T44" fmla="*/ 4628 w 4666"/>
                <a:gd name="T45" fmla="*/ 2256 h 2482"/>
                <a:gd name="T46" fmla="*/ 4647 w 4666"/>
                <a:gd name="T47" fmla="*/ 2281 h 2482"/>
                <a:gd name="T48" fmla="*/ 4660 w 4666"/>
                <a:gd name="T49" fmla="*/ 2309 h 2482"/>
                <a:gd name="T50" fmla="*/ 4666 w 4666"/>
                <a:gd name="T51" fmla="*/ 2338 h 2482"/>
                <a:gd name="T52" fmla="*/ 4666 w 4666"/>
                <a:gd name="T53" fmla="*/ 2369 h 2482"/>
                <a:gd name="T54" fmla="*/ 4659 w 4666"/>
                <a:gd name="T55" fmla="*/ 2397 h 2482"/>
                <a:gd name="T56" fmla="*/ 4646 w 4666"/>
                <a:gd name="T57" fmla="*/ 2424 h 2482"/>
                <a:gd name="T58" fmla="*/ 4628 w 4666"/>
                <a:gd name="T59" fmla="*/ 2447 h 2482"/>
                <a:gd name="T60" fmla="*/ 4606 w 4666"/>
                <a:gd name="T61" fmla="*/ 2462 h 2482"/>
                <a:gd name="T62" fmla="*/ 4584 w 4666"/>
                <a:gd name="T63" fmla="*/ 2472 h 2482"/>
                <a:gd name="T64" fmla="*/ 4560 w 4666"/>
                <a:gd name="T65" fmla="*/ 2479 h 2482"/>
                <a:gd name="T66" fmla="*/ 4533 w 4666"/>
                <a:gd name="T67" fmla="*/ 2482 h 2482"/>
                <a:gd name="T68" fmla="*/ 4503 w 4666"/>
                <a:gd name="T69" fmla="*/ 2479 h 2482"/>
                <a:gd name="T70" fmla="*/ 4478 w 4666"/>
                <a:gd name="T71" fmla="*/ 2472 h 2482"/>
                <a:gd name="T72" fmla="*/ 4456 w 4666"/>
                <a:gd name="T73" fmla="*/ 2462 h 2482"/>
                <a:gd name="T74" fmla="*/ 4438 w 4666"/>
                <a:gd name="T75" fmla="*/ 2447 h 2482"/>
                <a:gd name="T76" fmla="*/ 2334 w 4666"/>
                <a:gd name="T77" fmla="*/ 323 h 2482"/>
                <a:gd name="T78" fmla="*/ 226 w 4666"/>
                <a:gd name="T79" fmla="*/ 2427 h 2482"/>
                <a:gd name="T80" fmla="*/ 205 w 4666"/>
                <a:gd name="T81" fmla="*/ 2445 h 2482"/>
                <a:gd name="T82" fmla="*/ 183 w 4666"/>
                <a:gd name="T83" fmla="*/ 2458 h 2482"/>
                <a:gd name="T84" fmla="*/ 157 w 4666"/>
                <a:gd name="T85" fmla="*/ 2465 h 2482"/>
                <a:gd name="T86" fmla="*/ 133 w 4666"/>
                <a:gd name="T87" fmla="*/ 2468 h 2482"/>
                <a:gd name="T88" fmla="*/ 108 w 4666"/>
                <a:gd name="T89" fmla="*/ 2467 h 2482"/>
                <a:gd name="T90" fmla="*/ 83 w 4666"/>
                <a:gd name="T91" fmla="*/ 2458 h 2482"/>
                <a:gd name="T92" fmla="*/ 61 w 4666"/>
                <a:gd name="T93" fmla="*/ 2445 h 2482"/>
                <a:gd name="T94" fmla="*/ 41 w 4666"/>
                <a:gd name="T95" fmla="*/ 2427 h 2482"/>
                <a:gd name="T96" fmla="*/ 23 w 4666"/>
                <a:gd name="T97" fmla="*/ 2407 h 2482"/>
                <a:gd name="T98" fmla="*/ 10 w 4666"/>
                <a:gd name="T99" fmla="*/ 2386 h 2482"/>
                <a:gd name="T100" fmla="*/ 3 w 4666"/>
                <a:gd name="T101" fmla="*/ 2362 h 2482"/>
                <a:gd name="T102" fmla="*/ 0 w 4666"/>
                <a:gd name="T103" fmla="*/ 2336 h 2482"/>
                <a:gd name="T104" fmla="*/ 3 w 4666"/>
                <a:gd name="T105" fmla="*/ 2311 h 2482"/>
                <a:gd name="T106" fmla="*/ 11 w 4666"/>
                <a:gd name="T107" fmla="*/ 2287 h 2482"/>
                <a:gd name="T108" fmla="*/ 24 w 4666"/>
                <a:gd name="T109" fmla="*/ 2263 h 2482"/>
                <a:gd name="T110" fmla="*/ 41 w 4666"/>
                <a:gd name="T111" fmla="*/ 2241 h 2482"/>
                <a:gd name="T112" fmla="*/ 2239 w 4666"/>
                <a:gd name="T113" fmla="*/ 43 h 2482"/>
                <a:gd name="T114" fmla="*/ 2260 w 4666"/>
                <a:gd name="T115" fmla="*/ 25 h 2482"/>
                <a:gd name="T116" fmla="*/ 2283 w 4666"/>
                <a:gd name="T117" fmla="*/ 12 h 2482"/>
                <a:gd name="T118" fmla="*/ 2308 w 4666"/>
                <a:gd name="T119" fmla="*/ 3 h 2482"/>
                <a:gd name="T120" fmla="*/ 2334 w 4666"/>
                <a:gd name="T12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66" h="2482">
                  <a:moveTo>
                    <a:pt x="2334" y="0"/>
                  </a:moveTo>
                  <a:lnTo>
                    <a:pt x="2358" y="3"/>
                  </a:lnTo>
                  <a:lnTo>
                    <a:pt x="2382" y="12"/>
                  </a:lnTo>
                  <a:lnTo>
                    <a:pt x="2404" y="25"/>
                  </a:lnTo>
                  <a:lnTo>
                    <a:pt x="2426" y="43"/>
                  </a:lnTo>
                  <a:lnTo>
                    <a:pt x="3300" y="923"/>
                  </a:lnTo>
                  <a:lnTo>
                    <a:pt x="3300" y="463"/>
                  </a:lnTo>
                  <a:lnTo>
                    <a:pt x="3304" y="432"/>
                  </a:lnTo>
                  <a:lnTo>
                    <a:pt x="3314" y="404"/>
                  </a:lnTo>
                  <a:lnTo>
                    <a:pt x="3328" y="378"/>
                  </a:lnTo>
                  <a:lnTo>
                    <a:pt x="3350" y="359"/>
                  </a:lnTo>
                  <a:lnTo>
                    <a:pt x="3374" y="343"/>
                  </a:lnTo>
                  <a:lnTo>
                    <a:pt x="3401" y="333"/>
                  </a:lnTo>
                  <a:lnTo>
                    <a:pt x="3430" y="329"/>
                  </a:lnTo>
                  <a:lnTo>
                    <a:pt x="3461" y="333"/>
                  </a:lnTo>
                  <a:lnTo>
                    <a:pt x="3490" y="343"/>
                  </a:lnTo>
                  <a:lnTo>
                    <a:pt x="3515" y="359"/>
                  </a:lnTo>
                  <a:lnTo>
                    <a:pt x="3536" y="378"/>
                  </a:lnTo>
                  <a:lnTo>
                    <a:pt x="3553" y="404"/>
                  </a:lnTo>
                  <a:lnTo>
                    <a:pt x="3563" y="432"/>
                  </a:lnTo>
                  <a:lnTo>
                    <a:pt x="3566" y="463"/>
                  </a:lnTo>
                  <a:lnTo>
                    <a:pt x="3566" y="1190"/>
                  </a:lnTo>
                  <a:lnTo>
                    <a:pt x="4628" y="2256"/>
                  </a:lnTo>
                  <a:lnTo>
                    <a:pt x="4647" y="2281"/>
                  </a:lnTo>
                  <a:lnTo>
                    <a:pt x="4660" y="2309"/>
                  </a:lnTo>
                  <a:lnTo>
                    <a:pt x="4666" y="2338"/>
                  </a:lnTo>
                  <a:lnTo>
                    <a:pt x="4666" y="2369"/>
                  </a:lnTo>
                  <a:lnTo>
                    <a:pt x="4659" y="2397"/>
                  </a:lnTo>
                  <a:lnTo>
                    <a:pt x="4646" y="2424"/>
                  </a:lnTo>
                  <a:lnTo>
                    <a:pt x="4628" y="2447"/>
                  </a:lnTo>
                  <a:lnTo>
                    <a:pt x="4606" y="2462"/>
                  </a:lnTo>
                  <a:lnTo>
                    <a:pt x="4584" y="2472"/>
                  </a:lnTo>
                  <a:lnTo>
                    <a:pt x="4560" y="2479"/>
                  </a:lnTo>
                  <a:lnTo>
                    <a:pt x="4533" y="2482"/>
                  </a:lnTo>
                  <a:lnTo>
                    <a:pt x="4503" y="2479"/>
                  </a:lnTo>
                  <a:lnTo>
                    <a:pt x="4478" y="2472"/>
                  </a:lnTo>
                  <a:lnTo>
                    <a:pt x="4456" y="2462"/>
                  </a:lnTo>
                  <a:lnTo>
                    <a:pt x="4438" y="2447"/>
                  </a:lnTo>
                  <a:lnTo>
                    <a:pt x="2334" y="323"/>
                  </a:lnTo>
                  <a:lnTo>
                    <a:pt x="226" y="2427"/>
                  </a:lnTo>
                  <a:lnTo>
                    <a:pt x="205" y="2445"/>
                  </a:lnTo>
                  <a:lnTo>
                    <a:pt x="183" y="2458"/>
                  </a:lnTo>
                  <a:lnTo>
                    <a:pt x="157" y="2465"/>
                  </a:lnTo>
                  <a:lnTo>
                    <a:pt x="133" y="2468"/>
                  </a:lnTo>
                  <a:lnTo>
                    <a:pt x="108" y="2467"/>
                  </a:lnTo>
                  <a:lnTo>
                    <a:pt x="83" y="2458"/>
                  </a:lnTo>
                  <a:lnTo>
                    <a:pt x="61" y="2445"/>
                  </a:lnTo>
                  <a:lnTo>
                    <a:pt x="41" y="2427"/>
                  </a:lnTo>
                  <a:lnTo>
                    <a:pt x="23" y="2407"/>
                  </a:lnTo>
                  <a:lnTo>
                    <a:pt x="10" y="2386"/>
                  </a:lnTo>
                  <a:lnTo>
                    <a:pt x="3" y="2362"/>
                  </a:lnTo>
                  <a:lnTo>
                    <a:pt x="0" y="2336"/>
                  </a:lnTo>
                  <a:lnTo>
                    <a:pt x="3" y="2311"/>
                  </a:lnTo>
                  <a:lnTo>
                    <a:pt x="11" y="2287"/>
                  </a:lnTo>
                  <a:lnTo>
                    <a:pt x="24" y="2263"/>
                  </a:lnTo>
                  <a:lnTo>
                    <a:pt x="41" y="2241"/>
                  </a:lnTo>
                  <a:lnTo>
                    <a:pt x="2239" y="43"/>
                  </a:lnTo>
                  <a:lnTo>
                    <a:pt x="2260" y="25"/>
                  </a:lnTo>
                  <a:lnTo>
                    <a:pt x="2283" y="12"/>
                  </a:lnTo>
                  <a:lnTo>
                    <a:pt x="2308" y="3"/>
                  </a:lnTo>
                  <a:lnTo>
                    <a:pt x="2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453280" y="1340768"/>
            <a:ext cx="476138" cy="559662"/>
            <a:chOff x="7542213" y="1552576"/>
            <a:chExt cx="2932113" cy="3446463"/>
          </a:xfrm>
          <a:solidFill>
            <a:schemeClr val="accent5"/>
          </a:solidFill>
        </p:grpSpPr>
        <p:sp>
          <p:nvSpPr>
            <p:cNvPr id="58" name="Freeform 17"/>
            <p:cNvSpPr>
              <a:spLocks noEditPoints="1"/>
            </p:cNvSpPr>
            <p:nvPr/>
          </p:nvSpPr>
          <p:spPr bwMode="auto">
            <a:xfrm>
              <a:off x="8262938" y="1552576"/>
              <a:ext cx="1489075" cy="1857375"/>
            </a:xfrm>
            <a:custGeom>
              <a:avLst/>
              <a:gdLst>
                <a:gd name="T0" fmla="*/ 847 w 1876"/>
                <a:gd name="T1" fmla="*/ 247 h 2339"/>
                <a:gd name="T2" fmla="*/ 711 w 1876"/>
                <a:gd name="T3" fmla="*/ 273 h 2339"/>
                <a:gd name="T4" fmla="*/ 564 w 1876"/>
                <a:gd name="T5" fmla="*/ 335 h 2339"/>
                <a:gd name="T6" fmla="*/ 427 w 1876"/>
                <a:gd name="T7" fmla="*/ 448 h 2339"/>
                <a:gd name="T8" fmla="*/ 317 w 1876"/>
                <a:gd name="T9" fmla="*/ 625 h 2339"/>
                <a:gd name="T10" fmla="*/ 255 w 1876"/>
                <a:gd name="T11" fmla="*/ 880 h 2339"/>
                <a:gd name="T12" fmla="*/ 247 w 1876"/>
                <a:gd name="T13" fmla="*/ 964 h 2339"/>
                <a:gd name="T14" fmla="*/ 243 w 1876"/>
                <a:gd name="T15" fmla="*/ 1033 h 2339"/>
                <a:gd name="T16" fmla="*/ 243 w 1876"/>
                <a:gd name="T17" fmla="*/ 1205 h 2339"/>
                <a:gd name="T18" fmla="*/ 268 w 1876"/>
                <a:gd name="T19" fmla="*/ 1436 h 2339"/>
                <a:gd name="T20" fmla="*/ 338 w 1876"/>
                <a:gd name="T21" fmla="*/ 1683 h 2339"/>
                <a:gd name="T22" fmla="*/ 470 w 1876"/>
                <a:gd name="T23" fmla="*/ 1904 h 2339"/>
                <a:gd name="T24" fmla="*/ 670 w 1876"/>
                <a:gd name="T25" fmla="*/ 2047 h 2339"/>
                <a:gd name="T26" fmla="*/ 933 w 1876"/>
                <a:gd name="T27" fmla="*/ 2096 h 2339"/>
                <a:gd name="T28" fmla="*/ 1146 w 1876"/>
                <a:gd name="T29" fmla="*/ 2068 h 2339"/>
                <a:gd name="T30" fmla="*/ 1361 w 1876"/>
                <a:gd name="T31" fmla="*/ 1949 h 2339"/>
                <a:gd name="T32" fmla="*/ 1512 w 1876"/>
                <a:gd name="T33" fmla="*/ 1743 h 2339"/>
                <a:gd name="T34" fmla="*/ 1595 w 1876"/>
                <a:gd name="T35" fmla="*/ 1498 h 2339"/>
                <a:gd name="T36" fmla="*/ 1628 w 1876"/>
                <a:gd name="T37" fmla="*/ 1259 h 2339"/>
                <a:gd name="T38" fmla="*/ 1634 w 1876"/>
                <a:gd name="T39" fmla="*/ 1069 h 2339"/>
                <a:gd name="T40" fmla="*/ 1628 w 1876"/>
                <a:gd name="T41" fmla="*/ 970 h 2339"/>
                <a:gd name="T42" fmla="*/ 1627 w 1876"/>
                <a:gd name="T43" fmla="*/ 956 h 2339"/>
                <a:gd name="T44" fmla="*/ 1580 w 1876"/>
                <a:gd name="T45" fmla="*/ 683 h 2339"/>
                <a:gd name="T46" fmla="*/ 1480 w 1876"/>
                <a:gd name="T47" fmla="*/ 489 h 2339"/>
                <a:gd name="T48" fmla="*/ 1347 w 1876"/>
                <a:gd name="T49" fmla="*/ 360 h 2339"/>
                <a:gd name="T50" fmla="*/ 1196 w 1876"/>
                <a:gd name="T51" fmla="*/ 285 h 2339"/>
                <a:gd name="T52" fmla="*/ 1045 w 1876"/>
                <a:gd name="T53" fmla="*/ 251 h 2339"/>
                <a:gd name="T54" fmla="*/ 932 w 1876"/>
                <a:gd name="T55" fmla="*/ 243 h 2339"/>
                <a:gd name="T56" fmla="*/ 1123 w 1876"/>
                <a:gd name="T57" fmla="*/ 15 h 2339"/>
                <a:gd name="T58" fmla="*/ 1433 w 1876"/>
                <a:gd name="T59" fmla="*/ 126 h 2339"/>
                <a:gd name="T60" fmla="*/ 1568 w 1876"/>
                <a:gd name="T61" fmla="*/ 224 h 2339"/>
                <a:gd name="T62" fmla="*/ 1697 w 1876"/>
                <a:gd name="T63" fmla="*/ 372 h 2339"/>
                <a:gd name="T64" fmla="*/ 1802 w 1876"/>
                <a:gd name="T65" fmla="*/ 580 h 2339"/>
                <a:gd name="T66" fmla="*/ 1863 w 1876"/>
                <a:gd name="T67" fmla="*/ 860 h 2339"/>
                <a:gd name="T68" fmla="*/ 1873 w 1876"/>
                <a:gd name="T69" fmla="*/ 1008 h 2339"/>
                <a:gd name="T70" fmla="*/ 1874 w 1876"/>
                <a:gd name="T71" fmla="*/ 1193 h 2339"/>
                <a:gd name="T72" fmla="*/ 1849 w 1876"/>
                <a:gd name="T73" fmla="*/ 1449 h 2339"/>
                <a:gd name="T74" fmla="*/ 1777 w 1876"/>
                <a:gd name="T75" fmla="*/ 1734 h 2339"/>
                <a:gd name="T76" fmla="*/ 1635 w 1876"/>
                <a:gd name="T77" fmla="*/ 2004 h 2339"/>
                <a:gd name="T78" fmla="*/ 1410 w 1876"/>
                <a:gd name="T79" fmla="*/ 2213 h 2339"/>
                <a:gd name="T80" fmla="*/ 1119 w 1876"/>
                <a:gd name="T81" fmla="*/ 2323 h 2339"/>
                <a:gd name="T82" fmla="*/ 837 w 1876"/>
                <a:gd name="T83" fmla="*/ 2335 h 2339"/>
                <a:gd name="T84" fmla="*/ 531 w 1876"/>
                <a:gd name="T85" fmla="*/ 2250 h 2339"/>
                <a:gd name="T86" fmla="*/ 289 w 1876"/>
                <a:gd name="T87" fmla="*/ 2065 h 2339"/>
                <a:gd name="T88" fmla="*/ 127 w 1876"/>
                <a:gd name="T89" fmla="*/ 1805 h 2339"/>
                <a:gd name="T90" fmla="*/ 39 w 1876"/>
                <a:gd name="T91" fmla="*/ 1519 h 2339"/>
                <a:gd name="T92" fmla="*/ 5 w 1876"/>
                <a:gd name="T93" fmla="*/ 1252 h 2339"/>
                <a:gd name="T94" fmla="*/ 1 w 1876"/>
                <a:gd name="T95" fmla="*/ 1045 h 2339"/>
                <a:gd name="T96" fmla="*/ 8 w 1876"/>
                <a:gd name="T97" fmla="*/ 942 h 2339"/>
                <a:gd name="T98" fmla="*/ 54 w 1876"/>
                <a:gd name="T99" fmla="*/ 642 h 2339"/>
                <a:gd name="T100" fmla="*/ 152 w 1876"/>
                <a:gd name="T101" fmla="*/ 415 h 2339"/>
                <a:gd name="T102" fmla="*/ 277 w 1876"/>
                <a:gd name="T103" fmla="*/ 252 h 2339"/>
                <a:gd name="T104" fmla="*/ 415 w 1876"/>
                <a:gd name="T105" fmla="*/ 142 h 2339"/>
                <a:gd name="T106" fmla="*/ 658 w 1876"/>
                <a:gd name="T107" fmla="*/ 37 h 2339"/>
                <a:gd name="T108" fmla="*/ 891 w 1876"/>
                <a:gd name="T109" fmla="*/ 0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76" h="2339">
                  <a:moveTo>
                    <a:pt x="932" y="243"/>
                  </a:moveTo>
                  <a:lnTo>
                    <a:pt x="907" y="243"/>
                  </a:lnTo>
                  <a:lnTo>
                    <a:pt x="878" y="244"/>
                  </a:lnTo>
                  <a:lnTo>
                    <a:pt x="847" y="247"/>
                  </a:lnTo>
                  <a:lnTo>
                    <a:pt x="815" y="251"/>
                  </a:lnTo>
                  <a:lnTo>
                    <a:pt x="781" y="256"/>
                  </a:lnTo>
                  <a:lnTo>
                    <a:pt x="747" y="264"/>
                  </a:lnTo>
                  <a:lnTo>
                    <a:pt x="711" y="273"/>
                  </a:lnTo>
                  <a:lnTo>
                    <a:pt x="674" y="285"/>
                  </a:lnTo>
                  <a:lnTo>
                    <a:pt x="637" y="298"/>
                  </a:lnTo>
                  <a:lnTo>
                    <a:pt x="600" y="315"/>
                  </a:lnTo>
                  <a:lnTo>
                    <a:pt x="564" y="335"/>
                  </a:lnTo>
                  <a:lnTo>
                    <a:pt x="527" y="358"/>
                  </a:lnTo>
                  <a:lnTo>
                    <a:pt x="493" y="384"/>
                  </a:lnTo>
                  <a:lnTo>
                    <a:pt x="458" y="415"/>
                  </a:lnTo>
                  <a:lnTo>
                    <a:pt x="427" y="448"/>
                  </a:lnTo>
                  <a:lnTo>
                    <a:pt x="395" y="486"/>
                  </a:lnTo>
                  <a:lnTo>
                    <a:pt x="366" y="527"/>
                  </a:lnTo>
                  <a:lnTo>
                    <a:pt x="341" y="573"/>
                  </a:lnTo>
                  <a:lnTo>
                    <a:pt x="317" y="625"/>
                  </a:lnTo>
                  <a:lnTo>
                    <a:pt x="296" y="680"/>
                  </a:lnTo>
                  <a:lnTo>
                    <a:pt x="279" y="741"/>
                  </a:lnTo>
                  <a:lnTo>
                    <a:pt x="264" y="807"/>
                  </a:lnTo>
                  <a:lnTo>
                    <a:pt x="255" y="880"/>
                  </a:lnTo>
                  <a:lnTo>
                    <a:pt x="248" y="956"/>
                  </a:lnTo>
                  <a:lnTo>
                    <a:pt x="248" y="959"/>
                  </a:lnTo>
                  <a:lnTo>
                    <a:pt x="248" y="962"/>
                  </a:lnTo>
                  <a:lnTo>
                    <a:pt x="247" y="964"/>
                  </a:lnTo>
                  <a:lnTo>
                    <a:pt x="247" y="970"/>
                  </a:lnTo>
                  <a:lnTo>
                    <a:pt x="246" y="983"/>
                  </a:lnTo>
                  <a:lnTo>
                    <a:pt x="244" y="1004"/>
                  </a:lnTo>
                  <a:lnTo>
                    <a:pt x="243" y="1033"/>
                  </a:lnTo>
                  <a:lnTo>
                    <a:pt x="242" y="1069"/>
                  </a:lnTo>
                  <a:lnTo>
                    <a:pt x="242" y="1108"/>
                  </a:lnTo>
                  <a:lnTo>
                    <a:pt x="242" y="1155"/>
                  </a:lnTo>
                  <a:lnTo>
                    <a:pt x="243" y="1205"/>
                  </a:lnTo>
                  <a:lnTo>
                    <a:pt x="247" y="1259"/>
                  </a:lnTo>
                  <a:lnTo>
                    <a:pt x="252" y="1316"/>
                  </a:lnTo>
                  <a:lnTo>
                    <a:pt x="259" y="1375"/>
                  </a:lnTo>
                  <a:lnTo>
                    <a:pt x="268" y="1436"/>
                  </a:lnTo>
                  <a:lnTo>
                    <a:pt x="281" y="1498"/>
                  </a:lnTo>
                  <a:lnTo>
                    <a:pt x="297" y="1560"/>
                  </a:lnTo>
                  <a:lnTo>
                    <a:pt x="316" y="1623"/>
                  </a:lnTo>
                  <a:lnTo>
                    <a:pt x="338" y="1683"/>
                  </a:lnTo>
                  <a:lnTo>
                    <a:pt x="365" y="1743"/>
                  </a:lnTo>
                  <a:lnTo>
                    <a:pt x="395" y="1800"/>
                  </a:lnTo>
                  <a:lnTo>
                    <a:pt x="431" y="1854"/>
                  </a:lnTo>
                  <a:lnTo>
                    <a:pt x="470" y="1904"/>
                  </a:lnTo>
                  <a:lnTo>
                    <a:pt x="515" y="1949"/>
                  </a:lnTo>
                  <a:lnTo>
                    <a:pt x="563" y="1987"/>
                  </a:lnTo>
                  <a:lnTo>
                    <a:pt x="614" y="2020"/>
                  </a:lnTo>
                  <a:lnTo>
                    <a:pt x="670" y="2047"/>
                  </a:lnTo>
                  <a:lnTo>
                    <a:pt x="729" y="2068"/>
                  </a:lnTo>
                  <a:lnTo>
                    <a:pt x="793" y="2084"/>
                  </a:lnTo>
                  <a:lnTo>
                    <a:pt x="860" y="2093"/>
                  </a:lnTo>
                  <a:lnTo>
                    <a:pt x="933" y="2096"/>
                  </a:lnTo>
                  <a:lnTo>
                    <a:pt x="942" y="2096"/>
                  </a:lnTo>
                  <a:lnTo>
                    <a:pt x="1014" y="2093"/>
                  </a:lnTo>
                  <a:lnTo>
                    <a:pt x="1082" y="2084"/>
                  </a:lnTo>
                  <a:lnTo>
                    <a:pt x="1146" y="2068"/>
                  </a:lnTo>
                  <a:lnTo>
                    <a:pt x="1205" y="2047"/>
                  </a:lnTo>
                  <a:lnTo>
                    <a:pt x="1261" y="2020"/>
                  </a:lnTo>
                  <a:lnTo>
                    <a:pt x="1312" y="1987"/>
                  </a:lnTo>
                  <a:lnTo>
                    <a:pt x="1361" y="1949"/>
                  </a:lnTo>
                  <a:lnTo>
                    <a:pt x="1405" y="1904"/>
                  </a:lnTo>
                  <a:lnTo>
                    <a:pt x="1446" y="1854"/>
                  </a:lnTo>
                  <a:lnTo>
                    <a:pt x="1480" y="1800"/>
                  </a:lnTo>
                  <a:lnTo>
                    <a:pt x="1512" y="1743"/>
                  </a:lnTo>
                  <a:lnTo>
                    <a:pt x="1539" y="1683"/>
                  </a:lnTo>
                  <a:lnTo>
                    <a:pt x="1561" y="1623"/>
                  </a:lnTo>
                  <a:lnTo>
                    <a:pt x="1580" y="1560"/>
                  </a:lnTo>
                  <a:lnTo>
                    <a:pt x="1595" y="1498"/>
                  </a:lnTo>
                  <a:lnTo>
                    <a:pt x="1607" y="1436"/>
                  </a:lnTo>
                  <a:lnTo>
                    <a:pt x="1617" y="1375"/>
                  </a:lnTo>
                  <a:lnTo>
                    <a:pt x="1625" y="1316"/>
                  </a:lnTo>
                  <a:lnTo>
                    <a:pt x="1628" y="1259"/>
                  </a:lnTo>
                  <a:lnTo>
                    <a:pt x="1632" y="1205"/>
                  </a:lnTo>
                  <a:lnTo>
                    <a:pt x="1634" y="1155"/>
                  </a:lnTo>
                  <a:lnTo>
                    <a:pt x="1634" y="1110"/>
                  </a:lnTo>
                  <a:lnTo>
                    <a:pt x="1634" y="1069"/>
                  </a:lnTo>
                  <a:lnTo>
                    <a:pt x="1632" y="1033"/>
                  </a:lnTo>
                  <a:lnTo>
                    <a:pt x="1631" y="1005"/>
                  </a:lnTo>
                  <a:lnTo>
                    <a:pt x="1630" y="983"/>
                  </a:lnTo>
                  <a:lnTo>
                    <a:pt x="1628" y="970"/>
                  </a:lnTo>
                  <a:lnTo>
                    <a:pt x="1627" y="964"/>
                  </a:lnTo>
                  <a:lnTo>
                    <a:pt x="1627" y="962"/>
                  </a:lnTo>
                  <a:lnTo>
                    <a:pt x="1627" y="959"/>
                  </a:lnTo>
                  <a:lnTo>
                    <a:pt x="1627" y="956"/>
                  </a:lnTo>
                  <a:lnTo>
                    <a:pt x="1621" y="880"/>
                  </a:lnTo>
                  <a:lnTo>
                    <a:pt x="1611" y="810"/>
                  </a:lnTo>
                  <a:lnTo>
                    <a:pt x="1597" y="744"/>
                  </a:lnTo>
                  <a:lnTo>
                    <a:pt x="1580" y="683"/>
                  </a:lnTo>
                  <a:lnTo>
                    <a:pt x="1560" y="627"/>
                  </a:lnTo>
                  <a:lnTo>
                    <a:pt x="1536" y="577"/>
                  </a:lnTo>
                  <a:lnTo>
                    <a:pt x="1509" y="531"/>
                  </a:lnTo>
                  <a:lnTo>
                    <a:pt x="1480" y="489"/>
                  </a:lnTo>
                  <a:lnTo>
                    <a:pt x="1450" y="450"/>
                  </a:lnTo>
                  <a:lnTo>
                    <a:pt x="1417" y="417"/>
                  </a:lnTo>
                  <a:lnTo>
                    <a:pt x="1383" y="387"/>
                  </a:lnTo>
                  <a:lnTo>
                    <a:pt x="1347" y="360"/>
                  </a:lnTo>
                  <a:lnTo>
                    <a:pt x="1310" y="338"/>
                  </a:lnTo>
                  <a:lnTo>
                    <a:pt x="1273" y="317"/>
                  </a:lnTo>
                  <a:lnTo>
                    <a:pt x="1234" y="300"/>
                  </a:lnTo>
                  <a:lnTo>
                    <a:pt x="1196" y="285"/>
                  </a:lnTo>
                  <a:lnTo>
                    <a:pt x="1158" y="273"/>
                  </a:lnTo>
                  <a:lnTo>
                    <a:pt x="1119" y="264"/>
                  </a:lnTo>
                  <a:lnTo>
                    <a:pt x="1082" y="256"/>
                  </a:lnTo>
                  <a:lnTo>
                    <a:pt x="1045" y="251"/>
                  </a:lnTo>
                  <a:lnTo>
                    <a:pt x="1010" y="247"/>
                  </a:lnTo>
                  <a:lnTo>
                    <a:pt x="975" y="244"/>
                  </a:lnTo>
                  <a:lnTo>
                    <a:pt x="942" y="243"/>
                  </a:lnTo>
                  <a:lnTo>
                    <a:pt x="932" y="243"/>
                  </a:lnTo>
                  <a:close/>
                  <a:moveTo>
                    <a:pt x="933" y="0"/>
                  </a:moveTo>
                  <a:lnTo>
                    <a:pt x="949" y="0"/>
                  </a:lnTo>
                  <a:lnTo>
                    <a:pt x="1037" y="5"/>
                  </a:lnTo>
                  <a:lnTo>
                    <a:pt x="1123" y="15"/>
                  </a:lnTo>
                  <a:lnTo>
                    <a:pt x="1207" y="34"/>
                  </a:lnTo>
                  <a:lnTo>
                    <a:pt x="1285" y="59"/>
                  </a:lnTo>
                  <a:lnTo>
                    <a:pt x="1360" y="89"/>
                  </a:lnTo>
                  <a:lnTo>
                    <a:pt x="1433" y="126"/>
                  </a:lnTo>
                  <a:lnTo>
                    <a:pt x="1466" y="146"/>
                  </a:lnTo>
                  <a:lnTo>
                    <a:pt x="1499" y="169"/>
                  </a:lnTo>
                  <a:lnTo>
                    <a:pt x="1533" y="195"/>
                  </a:lnTo>
                  <a:lnTo>
                    <a:pt x="1568" y="224"/>
                  </a:lnTo>
                  <a:lnTo>
                    <a:pt x="1602" y="256"/>
                  </a:lnTo>
                  <a:lnTo>
                    <a:pt x="1634" y="290"/>
                  </a:lnTo>
                  <a:lnTo>
                    <a:pt x="1667" y="330"/>
                  </a:lnTo>
                  <a:lnTo>
                    <a:pt x="1697" y="372"/>
                  </a:lnTo>
                  <a:lnTo>
                    <a:pt x="1726" y="417"/>
                  </a:lnTo>
                  <a:lnTo>
                    <a:pt x="1754" y="467"/>
                  </a:lnTo>
                  <a:lnTo>
                    <a:pt x="1779" y="522"/>
                  </a:lnTo>
                  <a:lnTo>
                    <a:pt x="1802" y="580"/>
                  </a:lnTo>
                  <a:lnTo>
                    <a:pt x="1822" y="643"/>
                  </a:lnTo>
                  <a:lnTo>
                    <a:pt x="1839" y="711"/>
                  </a:lnTo>
                  <a:lnTo>
                    <a:pt x="1852" y="783"/>
                  </a:lnTo>
                  <a:lnTo>
                    <a:pt x="1863" y="860"/>
                  </a:lnTo>
                  <a:lnTo>
                    <a:pt x="1869" y="942"/>
                  </a:lnTo>
                  <a:lnTo>
                    <a:pt x="1870" y="955"/>
                  </a:lnTo>
                  <a:lnTo>
                    <a:pt x="1872" y="978"/>
                  </a:lnTo>
                  <a:lnTo>
                    <a:pt x="1873" y="1008"/>
                  </a:lnTo>
                  <a:lnTo>
                    <a:pt x="1874" y="1045"/>
                  </a:lnTo>
                  <a:lnTo>
                    <a:pt x="1876" y="1089"/>
                  </a:lnTo>
                  <a:lnTo>
                    <a:pt x="1876" y="1139"/>
                  </a:lnTo>
                  <a:lnTo>
                    <a:pt x="1874" y="1193"/>
                  </a:lnTo>
                  <a:lnTo>
                    <a:pt x="1872" y="1252"/>
                  </a:lnTo>
                  <a:lnTo>
                    <a:pt x="1866" y="1315"/>
                  </a:lnTo>
                  <a:lnTo>
                    <a:pt x="1860" y="1381"/>
                  </a:lnTo>
                  <a:lnTo>
                    <a:pt x="1849" y="1449"/>
                  </a:lnTo>
                  <a:lnTo>
                    <a:pt x="1837" y="1519"/>
                  </a:lnTo>
                  <a:lnTo>
                    <a:pt x="1820" y="1591"/>
                  </a:lnTo>
                  <a:lnTo>
                    <a:pt x="1800" y="1662"/>
                  </a:lnTo>
                  <a:lnTo>
                    <a:pt x="1777" y="1734"/>
                  </a:lnTo>
                  <a:lnTo>
                    <a:pt x="1749" y="1805"/>
                  </a:lnTo>
                  <a:lnTo>
                    <a:pt x="1716" y="1874"/>
                  </a:lnTo>
                  <a:lnTo>
                    <a:pt x="1679" y="1940"/>
                  </a:lnTo>
                  <a:lnTo>
                    <a:pt x="1635" y="2004"/>
                  </a:lnTo>
                  <a:lnTo>
                    <a:pt x="1586" y="2065"/>
                  </a:lnTo>
                  <a:lnTo>
                    <a:pt x="1532" y="2121"/>
                  </a:lnTo>
                  <a:lnTo>
                    <a:pt x="1472" y="2171"/>
                  </a:lnTo>
                  <a:lnTo>
                    <a:pt x="1410" y="2213"/>
                  </a:lnTo>
                  <a:lnTo>
                    <a:pt x="1344" y="2250"/>
                  </a:lnTo>
                  <a:lnTo>
                    <a:pt x="1273" y="2281"/>
                  </a:lnTo>
                  <a:lnTo>
                    <a:pt x="1199" y="2306"/>
                  </a:lnTo>
                  <a:lnTo>
                    <a:pt x="1119" y="2323"/>
                  </a:lnTo>
                  <a:lnTo>
                    <a:pt x="1037" y="2335"/>
                  </a:lnTo>
                  <a:lnTo>
                    <a:pt x="952" y="2339"/>
                  </a:lnTo>
                  <a:lnTo>
                    <a:pt x="922" y="2339"/>
                  </a:lnTo>
                  <a:lnTo>
                    <a:pt x="837" y="2335"/>
                  </a:lnTo>
                  <a:lnTo>
                    <a:pt x="755" y="2323"/>
                  </a:lnTo>
                  <a:lnTo>
                    <a:pt x="677" y="2306"/>
                  </a:lnTo>
                  <a:lnTo>
                    <a:pt x="602" y="2281"/>
                  </a:lnTo>
                  <a:lnTo>
                    <a:pt x="531" y="2250"/>
                  </a:lnTo>
                  <a:lnTo>
                    <a:pt x="465" y="2213"/>
                  </a:lnTo>
                  <a:lnTo>
                    <a:pt x="403" y="2171"/>
                  </a:lnTo>
                  <a:lnTo>
                    <a:pt x="343" y="2121"/>
                  </a:lnTo>
                  <a:lnTo>
                    <a:pt x="289" y="2065"/>
                  </a:lnTo>
                  <a:lnTo>
                    <a:pt x="240" y="2004"/>
                  </a:lnTo>
                  <a:lnTo>
                    <a:pt x="198" y="1940"/>
                  </a:lnTo>
                  <a:lnTo>
                    <a:pt x="160" y="1874"/>
                  </a:lnTo>
                  <a:lnTo>
                    <a:pt x="127" y="1805"/>
                  </a:lnTo>
                  <a:lnTo>
                    <a:pt x="99" y="1734"/>
                  </a:lnTo>
                  <a:lnTo>
                    <a:pt x="75" y="1662"/>
                  </a:lnTo>
                  <a:lnTo>
                    <a:pt x="55" y="1591"/>
                  </a:lnTo>
                  <a:lnTo>
                    <a:pt x="39" y="1519"/>
                  </a:lnTo>
                  <a:lnTo>
                    <a:pt x="26" y="1449"/>
                  </a:lnTo>
                  <a:lnTo>
                    <a:pt x="17" y="1381"/>
                  </a:lnTo>
                  <a:lnTo>
                    <a:pt x="9" y="1315"/>
                  </a:lnTo>
                  <a:lnTo>
                    <a:pt x="5" y="1252"/>
                  </a:lnTo>
                  <a:lnTo>
                    <a:pt x="1" y="1193"/>
                  </a:lnTo>
                  <a:lnTo>
                    <a:pt x="0" y="1139"/>
                  </a:lnTo>
                  <a:lnTo>
                    <a:pt x="0" y="1089"/>
                  </a:lnTo>
                  <a:lnTo>
                    <a:pt x="1" y="1045"/>
                  </a:lnTo>
                  <a:lnTo>
                    <a:pt x="2" y="1008"/>
                  </a:lnTo>
                  <a:lnTo>
                    <a:pt x="5" y="978"/>
                  </a:lnTo>
                  <a:lnTo>
                    <a:pt x="6" y="955"/>
                  </a:lnTo>
                  <a:lnTo>
                    <a:pt x="8" y="942"/>
                  </a:lnTo>
                  <a:lnTo>
                    <a:pt x="13" y="859"/>
                  </a:lnTo>
                  <a:lnTo>
                    <a:pt x="23" y="782"/>
                  </a:lnTo>
                  <a:lnTo>
                    <a:pt x="37" y="709"/>
                  </a:lnTo>
                  <a:lnTo>
                    <a:pt x="54" y="642"/>
                  </a:lnTo>
                  <a:lnTo>
                    <a:pt x="75" y="578"/>
                  </a:lnTo>
                  <a:lnTo>
                    <a:pt x="97" y="519"/>
                  </a:lnTo>
                  <a:lnTo>
                    <a:pt x="124" y="465"/>
                  </a:lnTo>
                  <a:lnTo>
                    <a:pt x="152" y="415"/>
                  </a:lnTo>
                  <a:lnTo>
                    <a:pt x="181" y="368"/>
                  </a:lnTo>
                  <a:lnTo>
                    <a:pt x="212" y="326"/>
                  </a:lnTo>
                  <a:lnTo>
                    <a:pt x="244" y="288"/>
                  </a:lnTo>
                  <a:lnTo>
                    <a:pt x="277" y="252"/>
                  </a:lnTo>
                  <a:lnTo>
                    <a:pt x="312" y="220"/>
                  </a:lnTo>
                  <a:lnTo>
                    <a:pt x="346" y="191"/>
                  </a:lnTo>
                  <a:lnTo>
                    <a:pt x="380" y="166"/>
                  </a:lnTo>
                  <a:lnTo>
                    <a:pt x="415" y="142"/>
                  </a:lnTo>
                  <a:lnTo>
                    <a:pt x="449" y="123"/>
                  </a:lnTo>
                  <a:lnTo>
                    <a:pt x="519" y="87"/>
                  </a:lnTo>
                  <a:lnTo>
                    <a:pt x="589" y="58"/>
                  </a:lnTo>
                  <a:lnTo>
                    <a:pt x="658" y="37"/>
                  </a:lnTo>
                  <a:lnTo>
                    <a:pt x="724" y="21"/>
                  </a:lnTo>
                  <a:lnTo>
                    <a:pt x="785" y="10"/>
                  </a:lnTo>
                  <a:lnTo>
                    <a:pt x="842" y="4"/>
                  </a:lnTo>
                  <a:lnTo>
                    <a:pt x="891" y="0"/>
                  </a:lnTo>
                  <a:lnTo>
                    <a:pt x="9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7542213" y="3403601"/>
              <a:ext cx="2932113" cy="1595438"/>
            </a:xfrm>
            <a:custGeom>
              <a:avLst/>
              <a:gdLst>
                <a:gd name="T0" fmla="*/ 1334 w 3696"/>
                <a:gd name="T1" fmla="*/ 51 h 2010"/>
                <a:gd name="T2" fmla="*/ 1341 w 3696"/>
                <a:gd name="T3" fmla="*/ 180 h 2010"/>
                <a:gd name="T4" fmla="*/ 1272 w 3696"/>
                <a:gd name="T5" fmla="*/ 242 h 2010"/>
                <a:gd name="T6" fmla="*/ 1121 w 3696"/>
                <a:gd name="T7" fmla="*/ 333 h 2010"/>
                <a:gd name="T8" fmla="*/ 872 w 3696"/>
                <a:gd name="T9" fmla="*/ 457 h 2010"/>
                <a:gd name="T10" fmla="*/ 553 w 3696"/>
                <a:gd name="T11" fmla="*/ 576 h 2010"/>
                <a:gd name="T12" fmla="*/ 344 w 3696"/>
                <a:gd name="T13" fmla="*/ 692 h 2010"/>
                <a:gd name="T14" fmla="*/ 265 w 3696"/>
                <a:gd name="T15" fmla="*/ 880 h 2010"/>
                <a:gd name="T16" fmla="*/ 244 w 3696"/>
                <a:gd name="T17" fmla="*/ 1100 h 2010"/>
                <a:gd name="T18" fmla="*/ 246 w 3696"/>
                <a:gd name="T19" fmla="*/ 1263 h 2010"/>
                <a:gd name="T20" fmla="*/ 322 w 3696"/>
                <a:gd name="T21" fmla="*/ 1431 h 2010"/>
                <a:gd name="T22" fmla="*/ 591 w 3696"/>
                <a:gd name="T23" fmla="*/ 1549 h 2010"/>
                <a:gd name="T24" fmla="*/ 1017 w 3696"/>
                <a:gd name="T25" fmla="*/ 1677 h 2010"/>
                <a:gd name="T26" fmla="*/ 1584 w 3696"/>
                <a:gd name="T27" fmla="*/ 1760 h 2010"/>
                <a:gd name="T28" fmla="*/ 2237 w 3696"/>
                <a:gd name="T29" fmla="*/ 1750 h 2010"/>
                <a:gd name="T30" fmla="*/ 2778 w 3696"/>
                <a:gd name="T31" fmla="*/ 1653 h 2010"/>
                <a:gd name="T32" fmla="*/ 3173 w 3696"/>
                <a:gd name="T33" fmla="*/ 1524 h 2010"/>
                <a:gd name="T34" fmla="*/ 3407 w 3696"/>
                <a:gd name="T35" fmla="*/ 1415 h 2010"/>
                <a:gd name="T36" fmla="*/ 3452 w 3696"/>
                <a:gd name="T37" fmla="*/ 1214 h 2010"/>
                <a:gd name="T38" fmla="*/ 3448 w 3696"/>
                <a:gd name="T39" fmla="*/ 1011 h 2010"/>
                <a:gd name="T40" fmla="*/ 3409 w 3696"/>
                <a:gd name="T41" fmla="*/ 800 h 2010"/>
                <a:gd name="T42" fmla="*/ 3292 w 3696"/>
                <a:gd name="T43" fmla="*/ 637 h 2010"/>
                <a:gd name="T44" fmla="*/ 3008 w 3696"/>
                <a:gd name="T45" fmla="*/ 533 h 2010"/>
                <a:gd name="T46" fmla="*/ 2713 w 3696"/>
                <a:gd name="T47" fmla="*/ 407 h 2010"/>
                <a:gd name="T48" fmla="*/ 2500 w 3696"/>
                <a:gd name="T49" fmla="*/ 291 h 2010"/>
                <a:gd name="T50" fmla="*/ 2397 w 3696"/>
                <a:gd name="T51" fmla="*/ 225 h 2010"/>
                <a:gd name="T52" fmla="*/ 2340 w 3696"/>
                <a:gd name="T53" fmla="*/ 129 h 2010"/>
                <a:gd name="T54" fmla="*/ 2403 w 3696"/>
                <a:gd name="T55" fmla="*/ 16 h 2010"/>
                <a:gd name="T56" fmla="*/ 2531 w 3696"/>
                <a:gd name="T57" fmla="*/ 22 h 2010"/>
                <a:gd name="T58" fmla="*/ 2606 w 3696"/>
                <a:gd name="T59" fmla="*/ 70 h 2010"/>
                <a:gd name="T60" fmla="*/ 2801 w 3696"/>
                <a:gd name="T61" fmla="*/ 180 h 2010"/>
                <a:gd name="T62" fmla="*/ 3082 w 3696"/>
                <a:gd name="T63" fmla="*/ 301 h 2010"/>
                <a:gd name="T64" fmla="*/ 3287 w 3696"/>
                <a:gd name="T65" fmla="*/ 365 h 2010"/>
                <a:gd name="T66" fmla="*/ 3515 w 3696"/>
                <a:gd name="T67" fmla="*/ 510 h 2010"/>
                <a:gd name="T68" fmla="*/ 3635 w 3696"/>
                <a:gd name="T69" fmla="*/ 712 h 2010"/>
                <a:gd name="T70" fmla="*/ 3684 w 3696"/>
                <a:gd name="T71" fmla="*/ 922 h 2010"/>
                <a:gd name="T72" fmla="*/ 3694 w 3696"/>
                <a:gd name="T73" fmla="*/ 1093 h 2010"/>
                <a:gd name="T74" fmla="*/ 3696 w 3696"/>
                <a:gd name="T75" fmla="*/ 1160 h 2010"/>
                <a:gd name="T76" fmla="*/ 3685 w 3696"/>
                <a:gd name="T77" fmla="*/ 1361 h 2010"/>
                <a:gd name="T78" fmla="*/ 3640 w 3696"/>
                <a:gd name="T79" fmla="*/ 1546 h 2010"/>
                <a:gd name="T80" fmla="*/ 3569 w 3696"/>
                <a:gd name="T81" fmla="*/ 1603 h 2010"/>
                <a:gd name="T82" fmla="*/ 3396 w 3696"/>
                <a:gd name="T83" fmla="*/ 1693 h 2010"/>
                <a:gd name="T84" fmla="*/ 3086 w 3696"/>
                <a:gd name="T85" fmla="*/ 1815 h 2010"/>
                <a:gd name="T86" fmla="*/ 2651 w 3696"/>
                <a:gd name="T87" fmla="*/ 1931 h 2010"/>
                <a:gd name="T88" fmla="*/ 2100 w 3696"/>
                <a:gd name="T89" fmla="*/ 2003 h 2010"/>
                <a:gd name="T90" fmla="*/ 1464 w 3696"/>
                <a:gd name="T91" fmla="*/ 1993 h 2010"/>
                <a:gd name="T92" fmla="*/ 919 w 3696"/>
                <a:gd name="T93" fmla="*/ 1903 h 2010"/>
                <a:gd name="T94" fmla="*/ 503 w 3696"/>
                <a:gd name="T95" fmla="*/ 1776 h 2010"/>
                <a:gd name="T96" fmla="*/ 226 w 3696"/>
                <a:gd name="T97" fmla="*/ 1656 h 2010"/>
                <a:gd name="T98" fmla="*/ 99 w 3696"/>
                <a:gd name="T99" fmla="*/ 1585 h 2010"/>
                <a:gd name="T100" fmla="*/ 35 w 3696"/>
                <a:gd name="T101" fmla="*/ 1488 h 2010"/>
                <a:gd name="T102" fmla="*/ 4 w 3696"/>
                <a:gd name="T103" fmla="*/ 1271 h 2010"/>
                <a:gd name="T104" fmla="*/ 0 w 3696"/>
                <a:gd name="T105" fmla="*/ 1117 h 2010"/>
                <a:gd name="T106" fmla="*/ 6 w 3696"/>
                <a:gd name="T107" fmla="*/ 998 h 2010"/>
                <a:gd name="T108" fmla="*/ 35 w 3696"/>
                <a:gd name="T109" fmla="*/ 798 h 2010"/>
                <a:gd name="T110" fmla="*/ 122 w 3696"/>
                <a:gd name="T111" fmla="*/ 587 h 2010"/>
                <a:gd name="T112" fmla="*/ 303 w 3696"/>
                <a:gd name="T113" fmla="*/ 412 h 2010"/>
                <a:gd name="T114" fmla="*/ 485 w 3696"/>
                <a:gd name="T115" fmla="*/ 344 h 2010"/>
                <a:gd name="T116" fmla="*/ 792 w 3696"/>
                <a:gd name="T117" fmla="*/ 229 h 2010"/>
                <a:gd name="T118" fmla="*/ 1025 w 3696"/>
                <a:gd name="T119" fmla="*/ 108 h 2010"/>
                <a:gd name="T120" fmla="*/ 1152 w 3696"/>
                <a:gd name="T121" fmla="*/ 30 h 2010"/>
                <a:gd name="T122" fmla="*/ 1242 w 3696"/>
                <a:gd name="T123" fmla="*/ 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6" h="2010">
                  <a:moveTo>
                    <a:pt x="1242" y="0"/>
                  </a:moveTo>
                  <a:lnTo>
                    <a:pt x="1268" y="4"/>
                  </a:lnTo>
                  <a:lnTo>
                    <a:pt x="1293" y="14"/>
                  </a:lnTo>
                  <a:lnTo>
                    <a:pt x="1314" y="30"/>
                  </a:lnTo>
                  <a:lnTo>
                    <a:pt x="1334" y="51"/>
                  </a:lnTo>
                  <a:lnTo>
                    <a:pt x="1348" y="75"/>
                  </a:lnTo>
                  <a:lnTo>
                    <a:pt x="1354" y="102"/>
                  </a:lnTo>
                  <a:lnTo>
                    <a:pt x="1355" y="128"/>
                  </a:lnTo>
                  <a:lnTo>
                    <a:pt x="1352" y="155"/>
                  </a:lnTo>
                  <a:lnTo>
                    <a:pt x="1341" y="180"/>
                  </a:lnTo>
                  <a:lnTo>
                    <a:pt x="1325" y="202"/>
                  </a:lnTo>
                  <a:lnTo>
                    <a:pt x="1304" y="221"/>
                  </a:lnTo>
                  <a:lnTo>
                    <a:pt x="1299" y="223"/>
                  </a:lnTo>
                  <a:lnTo>
                    <a:pt x="1288" y="231"/>
                  </a:lnTo>
                  <a:lnTo>
                    <a:pt x="1272" y="242"/>
                  </a:lnTo>
                  <a:lnTo>
                    <a:pt x="1251" y="255"/>
                  </a:lnTo>
                  <a:lnTo>
                    <a:pt x="1226" y="271"/>
                  </a:lnTo>
                  <a:lnTo>
                    <a:pt x="1195" y="289"/>
                  </a:lnTo>
                  <a:lnTo>
                    <a:pt x="1160" y="311"/>
                  </a:lnTo>
                  <a:lnTo>
                    <a:pt x="1121" y="333"/>
                  </a:lnTo>
                  <a:lnTo>
                    <a:pt x="1078" y="357"/>
                  </a:lnTo>
                  <a:lnTo>
                    <a:pt x="1032" y="381"/>
                  </a:lnTo>
                  <a:lnTo>
                    <a:pt x="981" y="406"/>
                  </a:lnTo>
                  <a:lnTo>
                    <a:pt x="928" y="432"/>
                  </a:lnTo>
                  <a:lnTo>
                    <a:pt x="872" y="457"/>
                  </a:lnTo>
                  <a:lnTo>
                    <a:pt x="813" y="484"/>
                  </a:lnTo>
                  <a:lnTo>
                    <a:pt x="751" y="509"/>
                  </a:lnTo>
                  <a:lnTo>
                    <a:pt x="688" y="533"/>
                  </a:lnTo>
                  <a:lnTo>
                    <a:pt x="620" y="555"/>
                  </a:lnTo>
                  <a:lnTo>
                    <a:pt x="553" y="576"/>
                  </a:lnTo>
                  <a:lnTo>
                    <a:pt x="483" y="596"/>
                  </a:lnTo>
                  <a:lnTo>
                    <a:pt x="441" y="613"/>
                  </a:lnTo>
                  <a:lnTo>
                    <a:pt x="404" y="636"/>
                  </a:lnTo>
                  <a:lnTo>
                    <a:pt x="372" y="662"/>
                  </a:lnTo>
                  <a:lnTo>
                    <a:pt x="344" y="692"/>
                  </a:lnTo>
                  <a:lnTo>
                    <a:pt x="322" y="724"/>
                  </a:lnTo>
                  <a:lnTo>
                    <a:pt x="303" y="760"/>
                  </a:lnTo>
                  <a:lnTo>
                    <a:pt x="287" y="798"/>
                  </a:lnTo>
                  <a:lnTo>
                    <a:pt x="274" y="838"/>
                  </a:lnTo>
                  <a:lnTo>
                    <a:pt x="265" y="880"/>
                  </a:lnTo>
                  <a:lnTo>
                    <a:pt x="257" y="922"/>
                  </a:lnTo>
                  <a:lnTo>
                    <a:pt x="251" y="966"/>
                  </a:lnTo>
                  <a:lnTo>
                    <a:pt x="248" y="1011"/>
                  </a:lnTo>
                  <a:lnTo>
                    <a:pt x="245" y="1055"/>
                  </a:lnTo>
                  <a:lnTo>
                    <a:pt x="244" y="1100"/>
                  </a:lnTo>
                  <a:lnTo>
                    <a:pt x="242" y="1110"/>
                  </a:lnTo>
                  <a:lnTo>
                    <a:pt x="242" y="1122"/>
                  </a:lnTo>
                  <a:lnTo>
                    <a:pt x="242" y="1166"/>
                  </a:lnTo>
                  <a:lnTo>
                    <a:pt x="244" y="1213"/>
                  </a:lnTo>
                  <a:lnTo>
                    <a:pt x="246" y="1263"/>
                  </a:lnTo>
                  <a:lnTo>
                    <a:pt x="250" y="1314"/>
                  </a:lnTo>
                  <a:lnTo>
                    <a:pt x="255" y="1360"/>
                  </a:lnTo>
                  <a:lnTo>
                    <a:pt x="261" y="1400"/>
                  </a:lnTo>
                  <a:lnTo>
                    <a:pt x="288" y="1414"/>
                  </a:lnTo>
                  <a:lnTo>
                    <a:pt x="322" y="1431"/>
                  </a:lnTo>
                  <a:lnTo>
                    <a:pt x="363" y="1452"/>
                  </a:lnTo>
                  <a:lnTo>
                    <a:pt x="410" y="1474"/>
                  </a:lnTo>
                  <a:lnTo>
                    <a:pt x="463" y="1499"/>
                  </a:lnTo>
                  <a:lnTo>
                    <a:pt x="524" y="1524"/>
                  </a:lnTo>
                  <a:lnTo>
                    <a:pt x="591" y="1549"/>
                  </a:lnTo>
                  <a:lnTo>
                    <a:pt x="664" y="1575"/>
                  </a:lnTo>
                  <a:lnTo>
                    <a:pt x="743" y="1602"/>
                  </a:lnTo>
                  <a:lnTo>
                    <a:pt x="829" y="1628"/>
                  </a:lnTo>
                  <a:lnTo>
                    <a:pt x="920" y="1653"/>
                  </a:lnTo>
                  <a:lnTo>
                    <a:pt x="1017" y="1677"/>
                  </a:lnTo>
                  <a:lnTo>
                    <a:pt x="1120" y="1698"/>
                  </a:lnTo>
                  <a:lnTo>
                    <a:pt x="1227" y="1718"/>
                  </a:lnTo>
                  <a:lnTo>
                    <a:pt x="1341" y="1735"/>
                  </a:lnTo>
                  <a:lnTo>
                    <a:pt x="1460" y="1750"/>
                  </a:lnTo>
                  <a:lnTo>
                    <a:pt x="1584" y="1760"/>
                  </a:lnTo>
                  <a:lnTo>
                    <a:pt x="1714" y="1767"/>
                  </a:lnTo>
                  <a:lnTo>
                    <a:pt x="1849" y="1768"/>
                  </a:lnTo>
                  <a:lnTo>
                    <a:pt x="1984" y="1767"/>
                  </a:lnTo>
                  <a:lnTo>
                    <a:pt x="2113" y="1760"/>
                  </a:lnTo>
                  <a:lnTo>
                    <a:pt x="2237" y="1750"/>
                  </a:lnTo>
                  <a:lnTo>
                    <a:pt x="2356" y="1735"/>
                  </a:lnTo>
                  <a:lnTo>
                    <a:pt x="2470" y="1718"/>
                  </a:lnTo>
                  <a:lnTo>
                    <a:pt x="2578" y="1698"/>
                  </a:lnTo>
                  <a:lnTo>
                    <a:pt x="2682" y="1677"/>
                  </a:lnTo>
                  <a:lnTo>
                    <a:pt x="2778" y="1653"/>
                  </a:lnTo>
                  <a:lnTo>
                    <a:pt x="2869" y="1628"/>
                  </a:lnTo>
                  <a:lnTo>
                    <a:pt x="2954" y="1603"/>
                  </a:lnTo>
                  <a:lnTo>
                    <a:pt x="3033" y="1577"/>
                  </a:lnTo>
                  <a:lnTo>
                    <a:pt x="3106" y="1550"/>
                  </a:lnTo>
                  <a:lnTo>
                    <a:pt x="3173" y="1524"/>
                  </a:lnTo>
                  <a:lnTo>
                    <a:pt x="3233" y="1499"/>
                  </a:lnTo>
                  <a:lnTo>
                    <a:pt x="3287" y="1475"/>
                  </a:lnTo>
                  <a:lnTo>
                    <a:pt x="3333" y="1452"/>
                  </a:lnTo>
                  <a:lnTo>
                    <a:pt x="3374" y="1433"/>
                  </a:lnTo>
                  <a:lnTo>
                    <a:pt x="3407" y="1415"/>
                  </a:lnTo>
                  <a:lnTo>
                    <a:pt x="3434" y="1400"/>
                  </a:lnTo>
                  <a:lnTo>
                    <a:pt x="3441" y="1360"/>
                  </a:lnTo>
                  <a:lnTo>
                    <a:pt x="3446" y="1314"/>
                  </a:lnTo>
                  <a:lnTo>
                    <a:pt x="3450" y="1265"/>
                  </a:lnTo>
                  <a:lnTo>
                    <a:pt x="3452" y="1214"/>
                  </a:lnTo>
                  <a:lnTo>
                    <a:pt x="3454" y="1166"/>
                  </a:lnTo>
                  <a:lnTo>
                    <a:pt x="3454" y="1122"/>
                  </a:lnTo>
                  <a:lnTo>
                    <a:pt x="3452" y="1100"/>
                  </a:lnTo>
                  <a:lnTo>
                    <a:pt x="3451" y="1056"/>
                  </a:lnTo>
                  <a:lnTo>
                    <a:pt x="3448" y="1011"/>
                  </a:lnTo>
                  <a:lnTo>
                    <a:pt x="3444" y="967"/>
                  </a:lnTo>
                  <a:lnTo>
                    <a:pt x="3439" y="924"/>
                  </a:lnTo>
                  <a:lnTo>
                    <a:pt x="3431" y="880"/>
                  </a:lnTo>
                  <a:lnTo>
                    <a:pt x="3422" y="839"/>
                  </a:lnTo>
                  <a:lnTo>
                    <a:pt x="3409" y="800"/>
                  </a:lnTo>
                  <a:lnTo>
                    <a:pt x="3393" y="761"/>
                  </a:lnTo>
                  <a:lnTo>
                    <a:pt x="3374" y="725"/>
                  </a:lnTo>
                  <a:lnTo>
                    <a:pt x="3351" y="692"/>
                  </a:lnTo>
                  <a:lnTo>
                    <a:pt x="3324" y="663"/>
                  </a:lnTo>
                  <a:lnTo>
                    <a:pt x="3292" y="637"/>
                  </a:lnTo>
                  <a:lnTo>
                    <a:pt x="3255" y="614"/>
                  </a:lnTo>
                  <a:lnTo>
                    <a:pt x="3213" y="596"/>
                  </a:lnTo>
                  <a:lnTo>
                    <a:pt x="3143" y="577"/>
                  </a:lnTo>
                  <a:lnTo>
                    <a:pt x="3074" y="556"/>
                  </a:lnTo>
                  <a:lnTo>
                    <a:pt x="3008" y="533"/>
                  </a:lnTo>
                  <a:lnTo>
                    <a:pt x="2945" y="509"/>
                  </a:lnTo>
                  <a:lnTo>
                    <a:pt x="2883" y="485"/>
                  </a:lnTo>
                  <a:lnTo>
                    <a:pt x="2823" y="459"/>
                  </a:lnTo>
                  <a:lnTo>
                    <a:pt x="2768" y="433"/>
                  </a:lnTo>
                  <a:lnTo>
                    <a:pt x="2713" y="407"/>
                  </a:lnTo>
                  <a:lnTo>
                    <a:pt x="2663" y="382"/>
                  </a:lnTo>
                  <a:lnTo>
                    <a:pt x="2617" y="357"/>
                  </a:lnTo>
                  <a:lnTo>
                    <a:pt x="2575" y="334"/>
                  </a:lnTo>
                  <a:lnTo>
                    <a:pt x="2535" y="312"/>
                  </a:lnTo>
                  <a:lnTo>
                    <a:pt x="2500" y="291"/>
                  </a:lnTo>
                  <a:lnTo>
                    <a:pt x="2470" y="272"/>
                  </a:lnTo>
                  <a:lnTo>
                    <a:pt x="2445" y="256"/>
                  </a:lnTo>
                  <a:lnTo>
                    <a:pt x="2424" y="243"/>
                  </a:lnTo>
                  <a:lnTo>
                    <a:pt x="2408" y="233"/>
                  </a:lnTo>
                  <a:lnTo>
                    <a:pt x="2397" y="225"/>
                  </a:lnTo>
                  <a:lnTo>
                    <a:pt x="2392" y="221"/>
                  </a:lnTo>
                  <a:lnTo>
                    <a:pt x="2371" y="202"/>
                  </a:lnTo>
                  <a:lnTo>
                    <a:pt x="2355" y="181"/>
                  </a:lnTo>
                  <a:lnTo>
                    <a:pt x="2344" y="156"/>
                  </a:lnTo>
                  <a:lnTo>
                    <a:pt x="2340" y="129"/>
                  </a:lnTo>
                  <a:lnTo>
                    <a:pt x="2342" y="103"/>
                  </a:lnTo>
                  <a:lnTo>
                    <a:pt x="2348" y="77"/>
                  </a:lnTo>
                  <a:lnTo>
                    <a:pt x="2362" y="53"/>
                  </a:lnTo>
                  <a:lnTo>
                    <a:pt x="2380" y="32"/>
                  </a:lnTo>
                  <a:lnTo>
                    <a:pt x="2403" y="16"/>
                  </a:lnTo>
                  <a:lnTo>
                    <a:pt x="2428" y="5"/>
                  </a:lnTo>
                  <a:lnTo>
                    <a:pt x="2454" y="1"/>
                  </a:lnTo>
                  <a:lnTo>
                    <a:pt x="2481" y="3"/>
                  </a:lnTo>
                  <a:lnTo>
                    <a:pt x="2507" y="9"/>
                  </a:lnTo>
                  <a:lnTo>
                    <a:pt x="2531" y="22"/>
                  </a:lnTo>
                  <a:lnTo>
                    <a:pt x="2535" y="25"/>
                  </a:lnTo>
                  <a:lnTo>
                    <a:pt x="2544" y="32"/>
                  </a:lnTo>
                  <a:lnTo>
                    <a:pt x="2560" y="41"/>
                  </a:lnTo>
                  <a:lnTo>
                    <a:pt x="2580" y="54"/>
                  </a:lnTo>
                  <a:lnTo>
                    <a:pt x="2606" y="70"/>
                  </a:lnTo>
                  <a:lnTo>
                    <a:pt x="2637" y="88"/>
                  </a:lnTo>
                  <a:lnTo>
                    <a:pt x="2671" y="110"/>
                  </a:lnTo>
                  <a:lnTo>
                    <a:pt x="2711" y="131"/>
                  </a:lnTo>
                  <a:lnTo>
                    <a:pt x="2753" y="155"/>
                  </a:lnTo>
                  <a:lnTo>
                    <a:pt x="2801" y="180"/>
                  </a:lnTo>
                  <a:lnTo>
                    <a:pt x="2851" y="203"/>
                  </a:lnTo>
                  <a:lnTo>
                    <a:pt x="2905" y="229"/>
                  </a:lnTo>
                  <a:lnTo>
                    <a:pt x="2961" y="254"/>
                  </a:lnTo>
                  <a:lnTo>
                    <a:pt x="3020" y="279"/>
                  </a:lnTo>
                  <a:lnTo>
                    <a:pt x="3082" y="301"/>
                  </a:lnTo>
                  <a:lnTo>
                    <a:pt x="3146" y="324"/>
                  </a:lnTo>
                  <a:lnTo>
                    <a:pt x="3210" y="344"/>
                  </a:lnTo>
                  <a:lnTo>
                    <a:pt x="3278" y="362"/>
                  </a:lnTo>
                  <a:lnTo>
                    <a:pt x="3282" y="363"/>
                  </a:lnTo>
                  <a:lnTo>
                    <a:pt x="3287" y="365"/>
                  </a:lnTo>
                  <a:lnTo>
                    <a:pt x="3343" y="387"/>
                  </a:lnTo>
                  <a:lnTo>
                    <a:pt x="3393" y="414"/>
                  </a:lnTo>
                  <a:lnTo>
                    <a:pt x="3438" y="443"/>
                  </a:lnTo>
                  <a:lnTo>
                    <a:pt x="3479" y="474"/>
                  </a:lnTo>
                  <a:lnTo>
                    <a:pt x="3515" y="510"/>
                  </a:lnTo>
                  <a:lnTo>
                    <a:pt x="3546" y="547"/>
                  </a:lnTo>
                  <a:lnTo>
                    <a:pt x="3574" y="587"/>
                  </a:lnTo>
                  <a:lnTo>
                    <a:pt x="3598" y="628"/>
                  </a:lnTo>
                  <a:lnTo>
                    <a:pt x="3618" y="670"/>
                  </a:lnTo>
                  <a:lnTo>
                    <a:pt x="3635" y="712"/>
                  </a:lnTo>
                  <a:lnTo>
                    <a:pt x="3649" y="755"/>
                  </a:lnTo>
                  <a:lnTo>
                    <a:pt x="3661" y="798"/>
                  </a:lnTo>
                  <a:lnTo>
                    <a:pt x="3671" y="840"/>
                  </a:lnTo>
                  <a:lnTo>
                    <a:pt x="3677" y="883"/>
                  </a:lnTo>
                  <a:lnTo>
                    <a:pt x="3684" y="922"/>
                  </a:lnTo>
                  <a:lnTo>
                    <a:pt x="3688" y="961"/>
                  </a:lnTo>
                  <a:lnTo>
                    <a:pt x="3690" y="998"/>
                  </a:lnTo>
                  <a:lnTo>
                    <a:pt x="3692" y="1032"/>
                  </a:lnTo>
                  <a:lnTo>
                    <a:pt x="3693" y="1064"/>
                  </a:lnTo>
                  <a:lnTo>
                    <a:pt x="3694" y="1093"/>
                  </a:lnTo>
                  <a:lnTo>
                    <a:pt x="3694" y="1105"/>
                  </a:lnTo>
                  <a:lnTo>
                    <a:pt x="3696" y="1115"/>
                  </a:lnTo>
                  <a:lnTo>
                    <a:pt x="3696" y="1118"/>
                  </a:lnTo>
                  <a:lnTo>
                    <a:pt x="3696" y="1135"/>
                  </a:lnTo>
                  <a:lnTo>
                    <a:pt x="3696" y="1160"/>
                  </a:lnTo>
                  <a:lnTo>
                    <a:pt x="3694" y="1193"/>
                  </a:lnTo>
                  <a:lnTo>
                    <a:pt x="3694" y="1230"/>
                  </a:lnTo>
                  <a:lnTo>
                    <a:pt x="3692" y="1271"/>
                  </a:lnTo>
                  <a:lnTo>
                    <a:pt x="3689" y="1316"/>
                  </a:lnTo>
                  <a:lnTo>
                    <a:pt x="3685" y="1361"/>
                  </a:lnTo>
                  <a:lnTo>
                    <a:pt x="3680" y="1406"/>
                  </a:lnTo>
                  <a:lnTo>
                    <a:pt x="3672" y="1448"/>
                  </a:lnTo>
                  <a:lnTo>
                    <a:pt x="3663" y="1489"/>
                  </a:lnTo>
                  <a:lnTo>
                    <a:pt x="3652" y="1524"/>
                  </a:lnTo>
                  <a:lnTo>
                    <a:pt x="3640" y="1546"/>
                  </a:lnTo>
                  <a:lnTo>
                    <a:pt x="3624" y="1566"/>
                  </a:lnTo>
                  <a:lnTo>
                    <a:pt x="3606" y="1581"/>
                  </a:lnTo>
                  <a:lnTo>
                    <a:pt x="3599" y="1585"/>
                  </a:lnTo>
                  <a:lnTo>
                    <a:pt x="3587" y="1592"/>
                  </a:lnTo>
                  <a:lnTo>
                    <a:pt x="3569" y="1603"/>
                  </a:lnTo>
                  <a:lnTo>
                    <a:pt x="3545" y="1616"/>
                  </a:lnTo>
                  <a:lnTo>
                    <a:pt x="3516" y="1632"/>
                  </a:lnTo>
                  <a:lnTo>
                    <a:pt x="3482" y="1651"/>
                  </a:lnTo>
                  <a:lnTo>
                    <a:pt x="3441" y="1670"/>
                  </a:lnTo>
                  <a:lnTo>
                    <a:pt x="3396" y="1693"/>
                  </a:lnTo>
                  <a:lnTo>
                    <a:pt x="3344" y="1715"/>
                  </a:lnTo>
                  <a:lnTo>
                    <a:pt x="3287" y="1739"/>
                  </a:lnTo>
                  <a:lnTo>
                    <a:pt x="3225" y="1764"/>
                  </a:lnTo>
                  <a:lnTo>
                    <a:pt x="3159" y="1789"/>
                  </a:lnTo>
                  <a:lnTo>
                    <a:pt x="3086" y="1815"/>
                  </a:lnTo>
                  <a:lnTo>
                    <a:pt x="3010" y="1840"/>
                  </a:lnTo>
                  <a:lnTo>
                    <a:pt x="2928" y="1865"/>
                  </a:lnTo>
                  <a:lnTo>
                    <a:pt x="2840" y="1889"/>
                  </a:lnTo>
                  <a:lnTo>
                    <a:pt x="2748" y="1911"/>
                  </a:lnTo>
                  <a:lnTo>
                    <a:pt x="2651" y="1931"/>
                  </a:lnTo>
                  <a:lnTo>
                    <a:pt x="2551" y="1951"/>
                  </a:lnTo>
                  <a:lnTo>
                    <a:pt x="2445" y="1968"/>
                  </a:lnTo>
                  <a:lnTo>
                    <a:pt x="2334" y="1982"/>
                  </a:lnTo>
                  <a:lnTo>
                    <a:pt x="2220" y="1994"/>
                  </a:lnTo>
                  <a:lnTo>
                    <a:pt x="2100" y="2003"/>
                  </a:lnTo>
                  <a:lnTo>
                    <a:pt x="1977" y="2009"/>
                  </a:lnTo>
                  <a:lnTo>
                    <a:pt x="1849" y="2010"/>
                  </a:lnTo>
                  <a:lnTo>
                    <a:pt x="1716" y="2009"/>
                  </a:lnTo>
                  <a:lnTo>
                    <a:pt x="1588" y="2002"/>
                  </a:lnTo>
                  <a:lnTo>
                    <a:pt x="1464" y="1993"/>
                  </a:lnTo>
                  <a:lnTo>
                    <a:pt x="1345" y="1980"/>
                  </a:lnTo>
                  <a:lnTo>
                    <a:pt x="1231" y="1964"/>
                  </a:lnTo>
                  <a:lnTo>
                    <a:pt x="1121" y="1947"/>
                  </a:lnTo>
                  <a:lnTo>
                    <a:pt x="1018" y="1926"/>
                  </a:lnTo>
                  <a:lnTo>
                    <a:pt x="919" y="1903"/>
                  </a:lnTo>
                  <a:lnTo>
                    <a:pt x="825" y="1879"/>
                  </a:lnTo>
                  <a:lnTo>
                    <a:pt x="737" y="1854"/>
                  </a:lnTo>
                  <a:lnTo>
                    <a:pt x="653" y="1829"/>
                  </a:lnTo>
                  <a:lnTo>
                    <a:pt x="575" y="1803"/>
                  </a:lnTo>
                  <a:lnTo>
                    <a:pt x="503" y="1776"/>
                  </a:lnTo>
                  <a:lnTo>
                    <a:pt x="437" y="1750"/>
                  </a:lnTo>
                  <a:lnTo>
                    <a:pt x="376" y="1725"/>
                  </a:lnTo>
                  <a:lnTo>
                    <a:pt x="320" y="1701"/>
                  </a:lnTo>
                  <a:lnTo>
                    <a:pt x="270" y="1677"/>
                  </a:lnTo>
                  <a:lnTo>
                    <a:pt x="226" y="1656"/>
                  </a:lnTo>
                  <a:lnTo>
                    <a:pt x="189" y="1636"/>
                  </a:lnTo>
                  <a:lnTo>
                    <a:pt x="158" y="1619"/>
                  </a:lnTo>
                  <a:lnTo>
                    <a:pt x="132" y="1604"/>
                  </a:lnTo>
                  <a:lnTo>
                    <a:pt x="113" y="1594"/>
                  </a:lnTo>
                  <a:lnTo>
                    <a:pt x="99" y="1585"/>
                  </a:lnTo>
                  <a:lnTo>
                    <a:pt x="93" y="1581"/>
                  </a:lnTo>
                  <a:lnTo>
                    <a:pt x="73" y="1566"/>
                  </a:lnTo>
                  <a:lnTo>
                    <a:pt x="57" y="1546"/>
                  </a:lnTo>
                  <a:lnTo>
                    <a:pt x="47" y="1524"/>
                  </a:lnTo>
                  <a:lnTo>
                    <a:pt x="35" y="1488"/>
                  </a:lnTo>
                  <a:lnTo>
                    <a:pt x="25" y="1448"/>
                  </a:lnTo>
                  <a:lnTo>
                    <a:pt x="17" y="1405"/>
                  </a:lnTo>
                  <a:lnTo>
                    <a:pt x="11" y="1360"/>
                  </a:lnTo>
                  <a:lnTo>
                    <a:pt x="7" y="1315"/>
                  </a:lnTo>
                  <a:lnTo>
                    <a:pt x="4" y="1271"/>
                  </a:lnTo>
                  <a:lnTo>
                    <a:pt x="2" y="1229"/>
                  </a:lnTo>
                  <a:lnTo>
                    <a:pt x="0" y="1192"/>
                  </a:lnTo>
                  <a:lnTo>
                    <a:pt x="0" y="1160"/>
                  </a:lnTo>
                  <a:lnTo>
                    <a:pt x="0" y="1134"/>
                  </a:lnTo>
                  <a:lnTo>
                    <a:pt x="0" y="1117"/>
                  </a:lnTo>
                  <a:lnTo>
                    <a:pt x="0" y="1114"/>
                  </a:lnTo>
                  <a:lnTo>
                    <a:pt x="2" y="1092"/>
                  </a:lnTo>
                  <a:lnTo>
                    <a:pt x="3" y="1064"/>
                  </a:lnTo>
                  <a:lnTo>
                    <a:pt x="3" y="1032"/>
                  </a:lnTo>
                  <a:lnTo>
                    <a:pt x="6" y="998"/>
                  </a:lnTo>
                  <a:lnTo>
                    <a:pt x="8" y="961"/>
                  </a:lnTo>
                  <a:lnTo>
                    <a:pt x="12" y="922"/>
                  </a:lnTo>
                  <a:lnTo>
                    <a:pt x="17" y="881"/>
                  </a:lnTo>
                  <a:lnTo>
                    <a:pt x="25" y="840"/>
                  </a:lnTo>
                  <a:lnTo>
                    <a:pt x="35" y="798"/>
                  </a:lnTo>
                  <a:lnTo>
                    <a:pt x="47" y="755"/>
                  </a:lnTo>
                  <a:lnTo>
                    <a:pt x="61" y="712"/>
                  </a:lnTo>
                  <a:lnTo>
                    <a:pt x="78" y="669"/>
                  </a:lnTo>
                  <a:lnTo>
                    <a:pt x="98" y="628"/>
                  </a:lnTo>
                  <a:lnTo>
                    <a:pt x="122" y="587"/>
                  </a:lnTo>
                  <a:lnTo>
                    <a:pt x="150" y="547"/>
                  </a:lnTo>
                  <a:lnTo>
                    <a:pt x="181" y="510"/>
                  </a:lnTo>
                  <a:lnTo>
                    <a:pt x="217" y="474"/>
                  </a:lnTo>
                  <a:lnTo>
                    <a:pt x="258" y="441"/>
                  </a:lnTo>
                  <a:lnTo>
                    <a:pt x="303" y="412"/>
                  </a:lnTo>
                  <a:lnTo>
                    <a:pt x="353" y="386"/>
                  </a:lnTo>
                  <a:lnTo>
                    <a:pt x="409" y="365"/>
                  </a:lnTo>
                  <a:lnTo>
                    <a:pt x="413" y="363"/>
                  </a:lnTo>
                  <a:lnTo>
                    <a:pt x="418" y="362"/>
                  </a:lnTo>
                  <a:lnTo>
                    <a:pt x="485" y="344"/>
                  </a:lnTo>
                  <a:lnTo>
                    <a:pt x="550" y="322"/>
                  </a:lnTo>
                  <a:lnTo>
                    <a:pt x="615" y="301"/>
                  </a:lnTo>
                  <a:lnTo>
                    <a:pt x="676" y="277"/>
                  </a:lnTo>
                  <a:lnTo>
                    <a:pt x="735" y="252"/>
                  </a:lnTo>
                  <a:lnTo>
                    <a:pt x="792" y="229"/>
                  </a:lnTo>
                  <a:lnTo>
                    <a:pt x="845" y="203"/>
                  </a:lnTo>
                  <a:lnTo>
                    <a:pt x="895" y="178"/>
                  </a:lnTo>
                  <a:lnTo>
                    <a:pt x="943" y="153"/>
                  </a:lnTo>
                  <a:lnTo>
                    <a:pt x="985" y="131"/>
                  </a:lnTo>
                  <a:lnTo>
                    <a:pt x="1025" y="108"/>
                  </a:lnTo>
                  <a:lnTo>
                    <a:pt x="1059" y="88"/>
                  </a:lnTo>
                  <a:lnTo>
                    <a:pt x="1090" y="70"/>
                  </a:lnTo>
                  <a:lnTo>
                    <a:pt x="1116" y="54"/>
                  </a:lnTo>
                  <a:lnTo>
                    <a:pt x="1136" y="41"/>
                  </a:lnTo>
                  <a:lnTo>
                    <a:pt x="1152" y="30"/>
                  </a:lnTo>
                  <a:lnTo>
                    <a:pt x="1161" y="24"/>
                  </a:lnTo>
                  <a:lnTo>
                    <a:pt x="1165" y="21"/>
                  </a:lnTo>
                  <a:lnTo>
                    <a:pt x="1189" y="8"/>
                  </a:lnTo>
                  <a:lnTo>
                    <a:pt x="1215" y="1"/>
                  </a:lnTo>
                  <a:lnTo>
                    <a:pt x="1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258638" y="1553986"/>
            <a:ext cx="524760" cy="346444"/>
            <a:chOff x="-1309688" y="4637088"/>
            <a:chExt cx="3260726" cy="1936750"/>
          </a:xfrm>
          <a:solidFill>
            <a:srgbClr val="00B050"/>
          </a:solidFill>
        </p:grpSpPr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-1309688" y="4637088"/>
              <a:ext cx="3260726" cy="1751013"/>
            </a:xfrm>
            <a:custGeom>
              <a:avLst/>
              <a:gdLst>
                <a:gd name="T0" fmla="*/ 3355 w 4109"/>
                <a:gd name="T1" fmla="*/ 2 h 2206"/>
                <a:gd name="T2" fmla="*/ 4067 w 4109"/>
                <a:gd name="T3" fmla="*/ 413 h 2206"/>
                <a:gd name="T4" fmla="*/ 4097 w 4109"/>
                <a:gd name="T5" fmla="*/ 443 h 2206"/>
                <a:gd name="T6" fmla="*/ 4109 w 4109"/>
                <a:gd name="T7" fmla="*/ 485 h 2206"/>
                <a:gd name="T8" fmla="*/ 4097 w 4109"/>
                <a:gd name="T9" fmla="*/ 526 h 2206"/>
                <a:gd name="T10" fmla="*/ 4067 w 4109"/>
                <a:gd name="T11" fmla="*/ 557 h 2206"/>
                <a:gd name="T12" fmla="*/ 3353 w 4109"/>
                <a:gd name="T13" fmla="*/ 965 h 2206"/>
                <a:gd name="T14" fmla="*/ 3311 w 4109"/>
                <a:gd name="T15" fmla="*/ 965 h 2206"/>
                <a:gd name="T16" fmla="*/ 3273 w 4109"/>
                <a:gd name="T17" fmla="*/ 944 h 2206"/>
                <a:gd name="T18" fmla="*/ 3252 w 4109"/>
                <a:gd name="T19" fmla="*/ 906 h 2206"/>
                <a:gd name="T20" fmla="*/ 3249 w 4109"/>
                <a:gd name="T21" fmla="*/ 734 h 2206"/>
                <a:gd name="T22" fmla="*/ 2924 w 4109"/>
                <a:gd name="T23" fmla="*/ 738 h 2206"/>
                <a:gd name="T24" fmla="*/ 2840 w 4109"/>
                <a:gd name="T25" fmla="*/ 768 h 2206"/>
                <a:gd name="T26" fmla="*/ 2752 w 4109"/>
                <a:gd name="T27" fmla="*/ 826 h 2206"/>
                <a:gd name="T28" fmla="*/ 2662 w 4109"/>
                <a:gd name="T29" fmla="*/ 904 h 2206"/>
                <a:gd name="T30" fmla="*/ 2569 w 4109"/>
                <a:gd name="T31" fmla="*/ 1000 h 2206"/>
                <a:gd name="T32" fmla="*/ 2475 w 4109"/>
                <a:gd name="T33" fmla="*/ 1108 h 2206"/>
                <a:gd name="T34" fmla="*/ 2381 w 4109"/>
                <a:gd name="T35" fmla="*/ 1225 h 2206"/>
                <a:gd name="T36" fmla="*/ 2286 w 4109"/>
                <a:gd name="T37" fmla="*/ 1345 h 2206"/>
                <a:gd name="T38" fmla="*/ 2184 w 4109"/>
                <a:gd name="T39" fmla="*/ 1474 h 2206"/>
                <a:gd name="T40" fmla="*/ 2080 w 4109"/>
                <a:gd name="T41" fmla="*/ 1603 h 2206"/>
                <a:gd name="T42" fmla="*/ 1971 w 4109"/>
                <a:gd name="T43" fmla="*/ 1728 h 2206"/>
                <a:gd name="T44" fmla="*/ 1857 w 4109"/>
                <a:gd name="T45" fmla="*/ 1845 h 2206"/>
                <a:gd name="T46" fmla="*/ 1738 w 4109"/>
                <a:gd name="T47" fmla="*/ 1953 h 2206"/>
                <a:gd name="T48" fmla="*/ 1612 w 4109"/>
                <a:gd name="T49" fmla="*/ 2046 h 2206"/>
                <a:gd name="T50" fmla="*/ 1480 w 4109"/>
                <a:gd name="T51" fmla="*/ 2120 h 2206"/>
                <a:gd name="T52" fmla="*/ 1340 w 4109"/>
                <a:gd name="T53" fmla="*/ 2175 h 2206"/>
                <a:gd name="T54" fmla="*/ 1193 w 4109"/>
                <a:gd name="T55" fmla="*/ 2202 h 2206"/>
                <a:gd name="T56" fmla="*/ 83 w 4109"/>
                <a:gd name="T57" fmla="*/ 2206 h 2206"/>
                <a:gd name="T58" fmla="*/ 41 w 4109"/>
                <a:gd name="T59" fmla="*/ 2195 h 2206"/>
                <a:gd name="T60" fmla="*/ 11 w 4109"/>
                <a:gd name="T61" fmla="*/ 2166 h 2206"/>
                <a:gd name="T62" fmla="*/ 0 w 4109"/>
                <a:gd name="T63" fmla="*/ 2123 h 2206"/>
                <a:gd name="T64" fmla="*/ 3 w 4109"/>
                <a:gd name="T65" fmla="*/ 1766 h 2206"/>
                <a:gd name="T66" fmla="*/ 24 w 4109"/>
                <a:gd name="T67" fmla="*/ 1730 h 2206"/>
                <a:gd name="T68" fmla="*/ 60 w 4109"/>
                <a:gd name="T69" fmla="*/ 1708 h 2206"/>
                <a:gd name="T70" fmla="*/ 1115 w 4109"/>
                <a:gd name="T71" fmla="*/ 1706 h 2206"/>
                <a:gd name="T72" fmla="*/ 1217 w 4109"/>
                <a:gd name="T73" fmla="*/ 1688 h 2206"/>
                <a:gd name="T74" fmla="*/ 1320 w 4109"/>
                <a:gd name="T75" fmla="*/ 1639 h 2206"/>
                <a:gd name="T76" fmla="*/ 1424 w 4109"/>
                <a:gd name="T77" fmla="*/ 1565 h 2206"/>
                <a:gd name="T78" fmla="*/ 1528 w 4109"/>
                <a:gd name="T79" fmla="*/ 1468 h 2206"/>
                <a:gd name="T80" fmla="*/ 1633 w 4109"/>
                <a:gd name="T81" fmla="*/ 1356 h 2206"/>
                <a:gd name="T82" fmla="*/ 1738 w 4109"/>
                <a:gd name="T83" fmla="*/ 1232 h 2206"/>
                <a:gd name="T84" fmla="*/ 1842 w 4109"/>
                <a:gd name="T85" fmla="*/ 1101 h 2206"/>
                <a:gd name="T86" fmla="*/ 1946 w 4109"/>
                <a:gd name="T87" fmla="*/ 970 h 2206"/>
                <a:gd name="T88" fmla="*/ 2050 w 4109"/>
                <a:gd name="T89" fmla="*/ 839 h 2206"/>
                <a:gd name="T90" fmla="*/ 2157 w 4109"/>
                <a:gd name="T91" fmla="*/ 712 h 2206"/>
                <a:gd name="T92" fmla="*/ 2267 w 4109"/>
                <a:gd name="T93" fmla="*/ 594 h 2206"/>
                <a:gd name="T94" fmla="*/ 2380 w 4109"/>
                <a:gd name="T95" fmla="*/ 486 h 2206"/>
                <a:gd name="T96" fmla="*/ 2499 w 4109"/>
                <a:gd name="T97" fmla="*/ 393 h 2206"/>
                <a:gd name="T98" fmla="*/ 2623 w 4109"/>
                <a:gd name="T99" fmla="*/ 318 h 2206"/>
                <a:gd name="T100" fmla="*/ 2754 w 4109"/>
                <a:gd name="T101" fmla="*/ 265 h 2206"/>
                <a:gd name="T102" fmla="*/ 2892 w 4109"/>
                <a:gd name="T103" fmla="*/ 236 h 2206"/>
                <a:gd name="T104" fmla="*/ 3251 w 4109"/>
                <a:gd name="T105" fmla="*/ 232 h 2206"/>
                <a:gd name="T106" fmla="*/ 3253 w 4109"/>
                <a:gd name="T107" fmla="*/ 60 h 2206"/>
                <a:gd name="T108" fmla="*/ 3274 w 4109"/>
                <a:gd name="T109" fmla="*/ 23 h 2206"/>
                <a:gd name="T110" fmla="*/ 3312 w 4109"/>
                <a:gd name="T111" fmla="*/ 2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09" h="2206">
                  <a:moveTo>
                    <a:pt x="3333" y="0"/>
                  </a:moveTo>
                  <a:lnTo>
                    <a:pt x="3355" y="2"/>
                  </a:lnTo>
                  <a:lnTo>
                    <a:pt x="3375" y="11"/>
                  </a:lnTo>
                  <a:lnTo>
                    <a:pt x="4067" y="413"/>
                  </a:lnTo>
                  <a:lnTo>
                    <a:pt x="4085" y="427"/>
                  </a:lnTo>
                  <a:lnTo>
                    <a:pt x="4097" y="443"/>
                  </a:lnTo>
                  <a:lnTo>
                    <a:pt x="4106" y="464"/>
                  </a:lnTo>
                  <a:lnTo>
                    <a:pt x="4109" y="485"/>
                  </a:lnTo>
                  <a:lnTo>
                    <a:pt x="4106" y="506"/>
                  </a:lnTo>
                  <a:lnTo>
                    <a:pt x="4097" y="526"/>
                  </a:lnTo>
                  <a:lnTo>
                    <a:pt x="4085" y="544"/>
                  </a:lnTo>
                  <a:lnTo>
                    <a:pt x="4067" y="557"/>
                  </a:lnTo>
                  <a:lnTo>
                    <a:pt x="3373" y="956"/>
                  </a:lnTo>
                  <a:lnTo>
                    <a:pt x="3353" y="965"/>
                  </a:lnTo>
                  <a:lnTo>
                    <a:pt x="3332" y="968"/>
                  </a:lnTo>
                  <a:lnTo>
                    <a:pt x="3311" y="965"/>
                  </a:lnTo>
                  <a:lnTo>
                    <a:pt x="3291" y="956"/>
                  </a:lnTo>
                  <a:lnTo>
                    <a:pt x="3273" y="944"/>
                  </a:lnTo>
                  <a:lnTo>
                    <a:pt x="3261" y="926"/>
                  </a:lnTo>
                  <a:lnTo>
                    <a:pt x="3252" y="906"/>
                  </a:lnTo>
                  <a:lnTo>
                    <a:pt x="3249" y="885"/>
                  </a:lnTo>
                  <a:lnTo>
                    <a:pt x="3249" y="734"/>
                  </a:lnTo>
                  <a:lnTo>
                    <a:pt x="2964" y="734"/>
                  </a:lnTo>
                  <a:lnTo>
                    <a:pt x="2924" y="738"/>
                  </a:lnTo>
                  <a:lnTo>
                    <a:pt x="2883" y="749"/>
                  </a:lnTo>
                  <a:lnTo>
                    <a:pt x="2840" y="768"/>
                  </a:lnTo>
                  <a:lnTo>
                    <a:pt x="2798" y="794"/>
                  </a:lnTo>
                  <a:lnTo>
                    <a:pt x="2752" y="826"/>
                  </a:lnTo>
                  <a:lnTo>
                    <a:pt x="2709" y="862"/>
                  </a:lnTo>
                  <a:lnTo>
                    <a:pt x="2662" y="904"/>
                  </a:lnTo>
                  <a:lnTo>
                    <a:pt x="2617" y="950"/>
                  </a:lnTo>
                  <a:lnTo>
                    <a:pt x="2569" y="1000"/>
                  </a:lnTo>
                  <a:lnTo>
                    <a:pt x="2523" y="1053"/>
                  </a:lnTo>
                  <a:lnTo>
                    <a:pt x="2475" y="1108"/>
                  </a:lnTo>
                  <a:lnTo>
                    <a:pt x="2429" y="1166"/>
                  </a:lnTo>
                  <a:lnTo>
                    <a:pt x="2381" y="1225"/>
                  </a:lnTo>
                  <a:lnTo>
                    <a:pt x="2333" y="1286"/>
                  </a:lnTo>
                  <a:lnTo>
                    <a:pt x="2286" y="1345"/>
                  </a:lnTo>
                  <a:lnTo>
                    <a:pt x="2236" y="1409"/>
                  </a:lnTo>
                  <a:lnTo>
                    <a:pt x="2184" y="1474"/>
                  </a:lnTo>
                  <a:lnTo>
                    <a:pt x="2133" y="1538"/>
                  </a:lnTo>
                  <a:lnTo>
                    <a:pt x="2080" y="1603"/>
                  </a:lnTo>
                  <a:lnTo>
                    <a:pt x="2026" y="1665"/>
                  </a:lnTo>
                  <a:lnTo>
                    <a:pt x="1971" y="1728"/>
                  </a:lnTo>
                  <a:lnTo>
                    <a:pt x="1914" y="1787"/>
                  </a:lnTo>
                  <a:lnTo>
                    <a:pt x="1857" y="1845"/>
                  </a:lnTo>
                  <a:lnTo>
                    <a:pt x="1798" y="1900"/>
                  </a:lnTo>
                  <a:lnTo>
                    <a:pt x="1738" y="1953"/>
                  </a:lnTo>
                  <a:lnTo>
                    <a:pt x="1676" y="2001"/>
                  </a:lnTo>
                  <a:lnTo>
                    <a:pt x="1612" y="2046"/>
                  </a:lnTo>
                  <a:lnTo>
                    <a:pt x="1547" y="2085"/>
                  </a:lnTo>
                  <a:lnTo>
                    <a:pt x="1480" y="2120"/>
                  </a:lnTo>
                  <a:lnTo>
                    <a:pt x="1411" y="2151"/>
                  </a:lnTo>
                  <a:lnTo>
                    <a:pt x="1340" y="2175"/>
                  </a:lnTo>
                  <a:lnTo>
                    <a:pt x="1267" y="2192"/>
                  </a:lnTo>
                  <a:lnTo>
                    <a:pt x="1193" y="2202"/>
                  </a:lnTo>
                  <a:lnTo>
                    <a:pt x="1115" y="2206"/>
                  </a:lnTo>
                  <a:lnTo>
                    <a:pt x="83" y="2206"/>
                  </a:lnTo>
                  <a:lnTo>
                    <a:pt x="60" y="2203"/>
                  </a:lnTo>
                  <a:lnTo>
                    <a:pt x="41" y="2195"/>
                  </a:lnTo>
                  <a:lnTo>
                    <a:pt x="24" y="2182"/>
                  </a:lnTo>
                  <a:lnTo>
                    <a:pt x="11" y="2166"/>
                  </a:lnTo>
                  <a:lnTo>
                    <a:pt x="3" y="2146"/>
                  </a:lnTo>
                  <a:lnTo>
                    <a:pt x="0" y="2123"/>
                  </a:lnTo>
                  <a:lnTo>
                    <a:pt x="0" y="1789"/>
                  </a:lnTo>
                  <a:lnTo>
                    <a:pt x="3" y="1766"/>
                  </a:lnTo>
                  <a:lnTo>
                    <a:pt x="11" y="1747"/>
                  </a:lnTo>
                  <a:lnTo>
                    <a:pt x="24" y="1730"/>
                  </a:lnTo>
                  <a:lnTo>
                    <a:pt x="41" y="1717"/>
                  </a:lnTo>
                  <a:lnTo>
                    <a:pt x="60" y="1708"/>
                  </a:lnTo>
                  <a:lnTo>
                    <a:pt x="83" y="1706"/>
                  </a:lnTo>
                  <a:lnTo>
                    <a:pt x="1115" y="1706"/>
                  </a:lnTo>
                  <a:lnTo>
                    <a:pt x="1167" y="1701"/>
                  </a:lnTo>
                  <a:lnTo>
                    <a:pt x="1217" y="1688"/>
                  </a:lnTo>
                  <a:lnTo>
                    <a:pt x="1268" y="1668"/>
                  </a:lnTo>
                  <a:lnTo>
                    <a:pt x="1320" y="1639"/>
                  </a:lnTo>
                  <a:lnTo>
                    <a:pt x="1372" y="1605"/>
                  </a:lnTo>
                  <a:lnTo>
                    <a:pt x="1424" y="1565"/>
                  </a:lnTo>
                  <a:lnTo>
                    <a:pt x="1477" y="1518"/>
                  </a:lnTo>
                  <a:lnTo>
                    <a:pt x="1528" y="1468"/>
                  </a:lnTo>
                  <a:lnTo>
                    <a:pt x="1581" y="1414"/>
                  </a:lnTo>
                  <a:lnTo>
                    <a:pt x="1633" y="1356"/>
                  </a:lnTo>
                  <a:lnTo>
                    <a:pt x="1686" y="1295"/>
                  </a:lnTo>
                  <a:lnTo>
                    <a:pt x="1738" y="1232"/>
                  </a:lnTo>
                  <a:lnTo>
                    <a:pt x="1790" y="1168"/>
                  </a:lnTo>
                  <a:lnTo>
                    <a:pt x="1842" y="1101"/>
                  </a:lnTo>
                  <a:lnTo>
                    <a:pt x="1894" y="1036"/>
                  </a:lnTo>
                  <a:lnTo>
                    <a:pt x="1946" y="970"/>
                  </a:lnTo>
                  <a:lnTo>
                    <a:pt x="1997" y="904"/>
                  </a:lnTo>
                  <a:lnTo>
                    <a:pt x="2050" y="839"/>
                  </a:lnTo>
                  <a:lnTo>
                    <a:pt x="2103" y="775"/>
                  </a:lnTo>
                  <a:lnTo>
                    <a:pt x="2157" y="712"/>
                  </a:lnTo>
                  <a:lnTo>
                    <a:pt x="2211" y="652"/>
                  </a:lnTo>
                  <a:lnTo>
                    <a:pt x="2267" y="594"/>
                  </a:lnTo>
                  <a:lnTo>
                    <a:pt x="2322" y="538"/>
                  </a:lnTo>
                  <a:lnTo>
                    <a:pt x="2380" y="486"/>
                  </a:lnTo>
                  <a:lnTo>
                    <a:pt x="2439" y="437"/>
                  </a:lnTo>
                  <a:lnTo>
                    <a:pt x="2499" y="393"/>
                  </a:lnTo>
                  <a:lnTo>
                    <a:pt x="2559" y="353"/>
                  </a:lnTo>
                  <a:lnTo>
                    <a:pt x="2623" y="318"/>
                  </a:lnTo>
                  <a:lnTo>
                    <a:pt x="2687" y="289"/>
                  </a:lnTo>
                  <a:lnTo>
                    <a:pt x="2754" y="265"/>
                  </a:lnTo>
                  <a:lnTo>
                    <a:pt x="2821" y="247"/>
                  </a:lnTo>
                  <a:lnTo>
                    <a:pt x="2892" y="236"/>
                  </a:lnTo>
                  <a:lnTo>
                    <a:pt x="2964" y="232"/>
                  </a:lnTo>
                  <a:lnTo>
                    <a:pt x="3251" y="232"/>
                  </a:lnTo>
                  <a:lnTo>
                    <a:pt x="3251" y="83"/>
                  </a:lnTo>
                  <a:lnTo>
                    <a:pt x="3253" y="60"/>
                  </a:lnTo>
                  <a:lnTo>
                    <a:pt x="3262" y="41"/>
                  </a:lnTo>
                  <a:lnTo>
                    <a:pt x="3274" y="23"/>
                  </a:lnTo>
                  <a:lnTo>
                    <a:pt x="3292" y="11"/>
                  </a:lnTo>
                  <a:lnTo>
                    <a:pt x="3312" y="2"/>
                  </a:lnTo>
                  <a:lnTo>
                    <a:pt x="3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414338" y="5722938"/>
              <a:ext cx="1536700" cy="850900"/>
            </a:xfrm>
            <a:custGeom>
              <a:avLst/>
              <a:gdLst>
                <a:gd name="T0" fmla="*/ 336 w 1937"/>
                <a:gd name="T1" fmla="*/ 0 h 1071"/>
                <a:gd name="T2" fmla="*/ 368 w 1937"/>
                <a:gd name="T3" fmla="*/ 36 h 1071"/>
                <a:gd name="T4" fmla="*/ 402 w 1937"/>
                <a:gd name="T5" fmla="*/ 75 h 1071"/>
                <a:gd name="T6" fmla="*/ 439 w 1937"/>
                <a:gd name="T7" fmla="*/ 113 h 1071"/>
                <a:gd name="T8" fmla="*/ 476 w 1937"/>
                <a:gd name="T9" fmla="*/ 152 h 1071"/>
                <a:gd name="T10" fmla="*/ 515 w 1937"/>
                <a:gd name="T11" fmla="*/ 188 h 1071"/>
                <a:gd name="T12" fmla="*/ 554 w 1937"/>
                <a:gd name="T13" fmla="*/ 222 h 1071"/>
                <a:gd name="T14" fmla="*/ 594 w 1937"/>
                <a:gd name="T15" fmla="*/ 254 h 1071"/>
                <a:gd name="T16" fmla="*/ 634 w 1937"/>
                <a:gd name="T17" fmla="*/ 281 h 1071"/>
                <a:gd name="T18" fmla="*/ 675 w 1937"/>
                <a:gd name="T19" fmla="*/ 304 h 1071"/>
                <a:gd name="T20" fmla="*/ 715 w 1937"/>
                <a:gd name="T21" fmla="*/ 322 h 1071"/>
                <a:gd name="T22" fmla="*/ 754 w 1937"/>
                <a:gd name="T23" fmla="*/ 333 h 1071"/>
                <a:gd name="T24" fmla="*/ 792 w 1937"/>
                <a:gd name="T25" fmla="*/ 337 h 1071"/>
                <a:gd name="T26" fmla="*/ 1077 w 1937"/>
                <a:gd name="T27" fmla="*/ 337 h 1071"/>
                <a:gd name="T28" fmla="*/ 1077 w 1937"/>
                <a:gd name="T29" fmla="*/ 186 h 1071"/>
                <a:gd name="T30" fmla="*/ 1080 w 1937"/>
                <a:gd name="T31" fmla="*/ 163 h 1071"/>
                <a:gd name="T32" fmla="*/ 1089 w 1937"/>
                <a:gd name="T33" fmla="*/ 144 h 1071"/>
                <a:gd name="T34" fmla="*/ 1101 w 1937"/>
                <a:gd name="T35" fmla="*/ 127 h 1071"/>
                <a:gd name="T36" fmla="*/ 1119 w 1937"/>
                <a:gd name="T37" fmla="*/ 114 h 1071"/>
                <a:gd name="T38" fmla="*/ 1139 w 1937"/>
                <a:gd name="T39" fmla="*/ 105 h 1071"/>
                <a:gd name="T40" fmla="*/ 1160 w 1937"/>
                <a:gd name="T41" fmla="*/ 103 h 1071"/>
                <a:gd name="T42" fmla="*/ 1181 w 1937"/>
                <a:gd name="T43" fmla="*/ 105 h 1071"/>
                <a:gd name="T44" fmla="*/ 1201 w 1937"/>
                <a:gd name="T45" fmla="*/ 113 h 1071"/>
                <a:gd name="T46" fmla="*/ 1895 w 1937"/>
                <a:gd name="T47" fmla="*/ 514 h 1071"/>
                <a:gd name="T48" fmla="*/ 1913 w 1937"/>
                <a:gd name="T49" fmla="*/ 526 h 1071"/>
                <a:gd name="T50" fmla="*/ 1925 w 1937"/>
                <a:gd name="T51" fmla="*/ 544 h 1071"/>
                <a:gd name="T52" fmla="*/ 1934 w 1937"/>
                <a:gd name="T53" fmla="*/ 564 h 1071"/>
                <a:gd name="T54" fmla="*/ 1937 w 1937"/>
                <a:gd name="T55" fmla="*/ 586 h 1071"/>
                <a:gd name="T56" fmla="*/ 1934 w 1937"/>
                <a:gd name="T57" fmla="*/ 607 h 1071"/>
                <a:gd name="T58" fmla="*/ 1925 w 1937"/>
                <a:gd name="T59" fmla="*/ 627 h 1071"/>
                <a:gd name="T60" fmla="*/ 1913 w 1937"/>
                <a:gd name="T61" fmla="*/ 643 h 1071"/>
                <a:gd name="T62" fmla="*/ 1895 w 1937"/>
                <a:gd name="T63" fmla="*/ 657 h 1071"/>
                <a:gd name="T64" fmla="*/ 1203 w 1937"/>
                <a:gd name="T65" fmla="*/ 1060 h 1071"/>
                <a:gd name="T66" fmla="*/ 1183 w 1937"/>
                <a:gd name="T67" fmla="*/ 1068 h 1071"/>
                <a:gd name="T68" fmla="*/ 1161 w 1937"/>
                <a:gd name="T69" fmla="*/ 1071 h 1071"/>
                <a:gd name="T70" fmla="*/ 1140 w 1937"/>
                <a:gd name="T71" fmla="*/ 1068 h 1071"/>
                <a:gd name="T72" fmla="*/ 1120 w 1937"/>
                <a:gd name="T73" fmla="*/ 1060 h 1071"/>
                <a:gd name="T74" fmla="*/ 1102 w 1937"/>
                <a:gd name="T75" fmla="*/ 1047 h 1071"/>
                <a:gd name="T76" fmla="*/ 1090 w 1937"/>
                <a:gd name="T77" fmla="*/ 1029 h 1071"/>
                <a:gd name="T78" fmla="*/ 1081 w 1937"/>
                <a:gd name="T79" fmla="*/ 1010 h 1071"/>
                <a:gd name="T80" fmla="*/ 1079 w 1937"/>
                <a:gd name="T81" fmla="*/ 988 h 1071"/>
                <a:gd name="T82" fmla="*/ 1079 w 1937"/>
                <a:gd name="T83" fmla="*/ 837 h 1071"/>
                <a:gd name="T84" fmla="*/ 792 w 1937"/>
                <a:gd name="T85" fmla="*/ 838 h 1071"/>
                <a:gd name="T86" fmla="*/ 721 w 1937"/>
                <a:gd name="T87" fmla="*/ 834 h 1071"/>
                <a:gd name="T88" fmla="*/ 652 w 1937"/>
                <a:gd name="T89" fmla="*/ 823 h 1071"/>
                <a:gd name="T90" fmla="*/ 584 w 1937"/>
                <a:gd name="T91" fmla="*/ 807 h 1071"/>
                <a:gd name="T92" fmla="*/ 520 w 1937"/>
                <a:gd name="T93" fmla="*/ 784 h 1071"/>
                <a:gd name="T94" fmla="*/ 458 w 1937"/>
                <a:gd name="T95" fmla="*/ 755 h 1071"/>
                <a:gd name="T96" fmla="*/ 397 w 1937"/>
                <a:gd name="T97" fmla="*/ 724 h 1071"/>
                <a:gd name="T98" fmla="*/ 340 w 1937"/>
                <a:gd name="T99" fmla="*/ 687 h 1071"/>
                <a:gd name="T100" fmla="*/ 284 w 1937"/>
                <a:gd name="T101" fmla="*/ 647 h 1071"/>
                <a:gd name="T102" fmla="*/ 232 w 1937"/>
                <a:gd name="T103" fmla="*/ 604 h 1071"/>
                <a:gd name="T104" fmla="*/ 180 w 1937"/>
                <a:gd name="T105" fmla="*/ 560 h 1071"/>
                <a:gd name="T106" fmla="*/ 131 w 1937"/>
                <a:gd name="T107" fmla="*/ 515 h 1071"/>
                <a:gd name="T108" fmla="*/ 85 w 1937"/>
                <a:gd name="T109" fmla="*/ 467 h 1071"/>
                <a:gd name="T110" fmla="*/ 41 w 1937"/>
                <a:gd name="T111" fmla="*/ 421 h 1071"/>
                <a:gd name="T112" fmla="*/ 0 w 1937"/>
                <a:gd name="T113" fmla="*/ 374 h 1071"/>
                <a:gd name="T114" fmla="*/ 336 w 1937"/>
                <a:gd name="T115" fmla="*/ 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37" h="1071">
                  <a:moveTo>
                    <a:pt x="336" y="0"/>
                  </a:moveTo>
                  <a:lnTo>
                    <a:pt x="368" y="36"/>
                  </a:lnTo>
                  <a:lnTo>
                    <a:pt x="402" y="75"/>
                  </a:lnTo>
                  <a:lnTo>
                    <a:pt x="439" y="113"/>
                  </a:lnTo>
                  <a:lnTo>
                    <a:pt x="476" y="152"/>
                  </a:lnTo>
                  <a:lnTo>
                    <a:pt x="515" y="188"/>
                  </a:lnTo>
                  <a:lnTo>
                    <a:pt x="554" y="222"/>
                  </a:lnTo>
                  <a:lnTo>
                    <a:pt x="594" y="254"/>
                  </a:lnTo>
                  <a:lnTo>
                    <a:pt x="634" y="281"/>
                  </a:lnTo>
                  <a:lnTo>
                    <a:pt x="675" y="304"/>
                  </a:lnTo>
                  <a:lnTo>
                    <a:pt x="715" y="322"/>
                  </a:lnTo>
                  <a:lnTo>
                    <a:pt x="754" y="333"/>
                  </a:lnTo>
                  <a:lnTo>
                    <a:pt x="792" y="337"/>
                  </a:lnTo>
                  <a:lnTo>
                    <a:pt x="1077" y="337"/>
                  </a:lnTo>
                  <a:lnTo>
                    <a:pt x="1077" y="186"/>
                  </a:lnTo>
                  <a:lnTo>
                    <a:pt x="1080" y="163"/>
                  </a:lnTo>
                  <a:lnTo>
                    <a:pt x="1089" y="144"/>
                  </a:lnTo>
                  <a:lnTo>
                    <a:pt x="1101" y="127"/>
                  </a:lnTo>
                  <a:lnTo>
                    <a:pt x="1119" y="114"/>
                  </a:lnTo>
                  <a:lnTo>
                    <a:pt x="1139" y="105"/>
                  </a:lnTo>
                  <a:lnTo>
                    <a:pt x="1160" y="103"/>
                  </a:lnTo>
                  <a:lnTo>
                    <a:pt x="1181" y="105"/>
                  </a:lnTo>
                  <a:lnTo>
                    <a:pt x="1201" y="113"/>
                  </a:lnTo>
                  <a:lnTo>
                    <a:pt x="1895" y="514"/>
                  </a:lnTo>
                  <a:lnTo>
                    <a:pt x="1913" y="526"/>
                  </a:lnTo>
                  <a:lnTo>
                    <a:pt x="1925" y="544"/>
                  </a:lnTo>
                  <a:lnTo>
                    <a:pt x="1934" y="564"/>
                  </a:lnTo>
                  <a:lnTo>
                    <a:pt x="1937" y="586"/>
                  </a:lnTo>
                  <a:lnTo>
                    <a:pt x="1934" y="607"/>
                  </a:lnTo>
                  <a:lnTo>
                    <a:pt x="1925" y="627"/>
                  </a:lnTo>
                  <a:lnTo>
                    <a:pt x="1913" y="643"/>
                  </a:lnTo>
                  <a:lnTo>
                    <a:pt x="1895" y="657"/>
                  </a:lnTo>
                  <a:lnTo>
                    <a:pt x="1203" y="1060"/>
                  </a:lnTo>
                  <a:lnTo>
                    <a:pt x="1183" y="1068"/>
                  </a:lnTo>
                  <a:lnTo>
                    <a:pt x="1161" y="1071"/>
                  </a:lnTo>
                  <a:lnTo>
                    <a:pt x="1140" y="1068"/>
                  </a:lnTo>
                  <a:lnTo>
                    <a:pt x="1120" y="1060"/>
                  </a:lnTo>
                  <a:lnTo>
                    <a:pt x="1102" y="1047"/>
                  </a:lnTo>
                  <a:lnTo>
                    <a:pt x="1090" y="1029"/>
                  </a:lnTo>
                  <a:lnTo>
                    <a:pt x="1081" y="1010"/>
                  </a:lnTo>
                  <a:lnTo>
                    <a:pt x="1079" y="988"/>
                  </a:lnTo>
                  <a:lnTo>
                    <a:pt x="1079" y="837"/>
                  </a:lnTo>
                  <a:lnTo>
                    <a:pt x="792" y="838"/>
                  </a:lnTo>
                  <a:lnTo>
                    <a:pt x="721" y="834"/>
                  </a:lnTo>
                  <a:lnTo>
                    <a:pt x="652" y="823"/>
                  </a:lnTo>
                  <a:lnTo>
                    <a:pt x="584" y="807"/>
                  </a:lnTo>
                  <a:lnTo>
                    <a:pt x="520" y="784"/>
                  </a:lnTo>
                  <a:lnTo>
                    <a:pt x="458" y="755"/>
                  </a:lnTo>
                  <a:lnTo>
                    <a:pt x="397" y="724"/>
                  </a:lnTo>
                  <a:lnTo>
                    <a:pt x="340" y="687"/>
                  </a:lnTo>
                  <a:lnTo>
                    <a:pt x="284" y="647"/>
                  </a:lnTo>
                  <a:lnTo>
                    <a:pt x="232" y="604"/>
                  </a:lnTo>
                  <a:lnTo>
                    <a:pt x="180" y="560"/>
                  </a:lnTo>
                  <a:lnTo>
                    <a:pt x="131" y="515"/>
                  </a:lnTo>
                  <a:lnTo>
                    <a:pt x="85" y="467"/>
                  </a:lnTo>
                  <a:lnTo>
                    <a:pt x="41" y="421"/>
                  </a:lnTo>
                  <a:lnTo>
                    <a:pt x="0" y="374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-1309688" y="4822825"/>
              <a:ext cx="1554163" cy="666750"/>
            </a:xfrm>
            <a:custGeom>
              <a:avLst/>
              <a:gdLst>
                <a:gd name="T0" fmla="*/ 83 w 1957"/>
                <a:gd name="T1" fmla="*/ 0 h 842"/>
                <a:gd name="T2" fmla="*/ 1115 w 1957"/>
                <a:gd name="T3" fmla="*/ 0 h 842"/>
                <a:gd name="T4" fmla="*/ 1189 w 1957"/>
                <a:gd name="T5" fmla="*/ 3 h 842"/>
                <a:gd name="T6" fmla="*/ 1260 w 1957"/>
                <a:gd name="T7" fmla="*/ 13 h 842"/>
                <a:gd name="T8" fmla="*/ 1329 w 1957"/>
                <a:gd name="T9" fmla="*/ 29 h 842"/>
                <a:gd name="T10" fmla="*/ 1395 w 1957"/>
                <a:gd name="T11" fmla="*/ 51 h 842"/>
                <a:gd name="T12" fmla="*/ 1458 w 1957"/>
                <a:gd name="T13" fmla="*/ 76 h 842"/>
                <a:gd name="T14" fmla="*/ 1519 w 1957"/>
                <a:gd name="T15" fmla="*/ 106 h 842"/>
                <a:gd name="T16" fmla="*/ 1578 w 1957"/>
                <a:gd name="T17" fmla="*/ 140 h 842"/>
                <a:gd name="T18" fmla="*/ 1635 w 1957"/>
                <a:gd name="T19" fmla="*/ 176 h 842"/>
                <a:gd name="T20" fmla="*/ 1689 w 1957"/>
                <a:gd name="T21" fmla="*/ 215 h 842"/>
                <a:gd name="T22" fmla="*/ 1740 w 1957"/>
                <a:gd name="T23" fmla="*/ 256 h 842"/>
                <a:gd name="T24" fmla="*/ 1789 w 1957"/>
                <a:gd name="T25" fmla="*/ 297 h 842"/>
                <a:gd name="T26" fmla="*/ 1835 w 1957"/>
                <a:gd name="T27" fmla="*/ 340 h 842"/>
                <a:gd name="T28" fmla="*/ 1879 w 1957"/>
                <a:gd name="T29" fmla="*/ 383 h 842"/>
                <a:gd name="T30" fmla="*/ 1919 w 1957"/>
                <a:gd name="T31" fmla="*/ 424 h 842"/>
                <a:gd name="T32" fmla="*/ 1957 w 1957"/>
                <a:gd name="T33" fmla="*/ 464 h 842"/>
                <a:gd name="T34" fmla="*/ 1625 w 1957"/>
                <a:gd name="T35" fmla="*/ 842 h 842"/>
                <a:gd name="T36" fmla="*/ 1588 w 1957"/>
                <a:gd name="T37" fmla="*/ 800 h 842"/>
                <a:gd name="T38" fmla="*/ 1548 w 1957"/>
                <a:gd name="T39" fmla="*/ 759 h 842"/>
                <a:gd name="T40" fmla="*/ 1507 w 1957"/>
                <a:gd name="T41" fmla="*/ 716 h 842"/>
                <a:gd name="T42" fmla="*/ 1462 w 1957"/>
                <a:gd name="T43" fmla="*/ 674 h 842"/>
                <a:gd name="T44" fmla="*/ 1415 w 1957"/>
                <a:gd name="T45" fmla="*/ 635 h 842"/>
                <a:gd name="T46" fmla="*/ 1367 w 1957"/>
                <a:gd name="T47" fmla="*/ 599 h 842"/>
                <a:gd name="T48" fmla="*/ 1319 w 1957"/>
                <a:gd name="T49" fmla="*/ 566 h 842"/>
                <a:gd name="T50" fmla="*/ 1268 w 1957"/>
                <a:gd name="T51" fmla="*/ 540 h 842"/>
                <a:gd name="T52" fmla="*/ 1218 w 1957"/>
                <a:gd name="T53" fmla="*/ 518 h 842"/>
                <a:gd name="T54" fmla="*/ 1167 w 1957"/>
                <a:gd name="T55" fmla="*/ 506 h 842"/>
                <a:gd name="T56" fmla="*/ 1115 w 1957"/>
                <a:gd name="T57" fmla="*/ 501 h 842"/>
                <a:gd name="T58" fmla="*/ 83 w 1957"/>
                <a:gd name="T59" fmla="*/ 501 h 842"/>
                <a:gd name="T60" fmla="*/ 60 w 1957"/>
                <a:gd name="T61" fmla="*/ 498 h 842"/>
                <a:gd name="T62" fmla="*/ 41 w 1957"/>
                <a:gd name="T63" fmla="*/ 489 h 842"/>
                <a:gd name="T64" fmla="*/ 24 w 1957"/>
                <a:gd name="T65" fmla="*/ 477 h 842"/>
                <a:gd name="T66" fmla="*/ 11 w 1957"/>
                <a:gd name="T67" fmla="*/ 459 h 842"/>
                <a:gd name="T68" fmla="*/ 3 w 1957"/>
                <a:gd name="T69" fmla="*/ 440 h 842"/>
                <a:gd name="T70" fmla="*/ 0 w 1957"/>
                <a:gd name="T71" fmla="*/ 418 h 842"/>
                <a:gd name="T72" fmla="*/ 0 w 1957"/>
                <a:gd name="T73" fmla="*/ 82 h 842"/>
                <a:gd name="T74" fmla="*/ 3 w 1957"/>
                <a:gd name="T75" fmla="*/ 61 h 842"/>
                <a:gd name="T76" fmla="*/ 11 w 1957"/>
                <a:gd name="T77" fmla="*/ 41 h 842"/>
                <a:gd name="T78" fmla="*/ 24 w 1957"/>
                <a:gd name="T79" fmla="*/ 24 h 842"/>
                <a:gd name="T80" fmla="*/ 41 w 1957"/>
                <a:gd name="T81" fmla="*/ 12 h 842"/>
                <a:gd name="T82" fmla="*/ 60 w 1957"/>
                <a:gd name="T83" fmla="*/ 3 h 842"/>
                <a:gd name="T84" fmla="*/ 83 w 1957"/>
                <a:gd name="T85" fmla="*/ 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7" h="842">
                  <a:moveTo>
                    <a:pt x="83" y="0"/>
                  </a:moveTo>
                  <a:lnTo>
                    <a:pt x="1115" y="0"/>
                  </a:lnTo>
                  <a:lnTo>
                    <a:pt x="1189" y="3"/>
                  </a:lnTo>
                  <a:lnTo>
                    <a:pt x="1260" y="13"/>
                  </a:lnTo>
                  <a:lnTo>
                    <a:pt x="1329" y="29"/>
                  </a:lnTo>
                  <a:lnTo>
                    <a:pt x="1395" y="51"/>
                  </a:lnTo>
                  <a:lnTo>
                    <a:pt x="1458" y="76"/>
                  </a:lnTo>
                  <a:lnTo>
                    <a:pt x="1519" y="106"/>
                  </a:lnTo>
                  <a:lnTo>
                    <a:pt x="1578" y="140"/>
                  </a:lnTo>
                  <a:lnTo>
                    <a:pt x="1635" y="176"/>
                  </a:lnTo>
                  <a:lnTo>
                    <a:pt x="1689" y="215"/>
                  </a:lnTo>
                  <a:lnTo>
                    <a:pt x="1740" y="256"/>
                  </a:lnTo>
                  <a:lnTo>
                    <a:pt x="1789" y="297"/>
                  </a:lnTo>
                  <a:lnTo>
                    <a:pt x="1835" y="340"/>
                  </a:lnTo>
                  <a:lnTo>
                    <a:pt x="1879" y="383"/>
                  </a:lnTo>
                  <a:lnTo>
                    <a:pt x="1919" y="424"/>
                  </a:lnTo>
                  <a:lnTo>
                    <a:pt x="1957" y="464"/>
                  </a:lnTo>
                  <a:lnTo>
                    <a:pt x="1625" y="842"/>
                  </a:lnTo>
                  <a:lnTo>
                    <a:pt x="1588" y="800"/>
                  </a:lnTo>
                  <a:lnTo>
                    <a:pt x="1548" y="759"/>
                  </a:lnTo>
                  <a:lnTo>
                    <a:pt x="1507" y="716"/>
                  </a:lnTo>
                  <a:lnTo>
                    <a:pt x="1462" y="674"/>
                  </a:lnTo>
                  <a:lnTo>
                    <a:pt x="1415" y="635"/>
                  </a:lnTo>
                  <a:lnTo>
                    <a:pt x="1367" y="599"/>
                  </a:lnTo>
                  <a:lnTo>
                    <a:pt x="1319" y="566"/>
                  </a:lnTo>
                  <a:lnTo>
                    <a:pt x="1268" y="540"/>
                  </a:lnTo>
                  <a:lnTo>
                    <a:pt x="1218" y="518"/>
                  </a:lnTo>
                  <a:lnTo>
                    <a:pt x="1167" y="506"/>
                  </a:lnTo>
                  <a:lnTo>
                    <a:pt x="1115" y="501"/>
                  </a:lnTo>
                  <a:lnTo>
                    <a:pt x="83" y="501"/>
                  </a:lnTo>
                  <a:lnTo>
                    <a:pt x="60" y="498"/>
                  </a:lnTo>
                  <a:lnTo>
                    <a:pt x="41" y="489"/>
                  </a:lnTo>
                  <a:lnTo>
                    <a:pt x="24" y="477"/>
                  </a:lnTo>
                  <a:lnTo>
                    <a:pt x="11" y="459"/>
                  </a:lnTo>
                  <a:lnTo>
                    <a:pt x="3" y="440"/>
                  </a:lnTo>
                  <a:lnTo>
                    <a:pt x="0" y="418"/>
                  </a:lnTo>
                  <a:lnTo>
                    <a:pt x="0" y="82"/>
                  </a:lnTo>
                  <a:lnTo>
                    <a:pt x="3" y="61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541336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7E1AB3-6ABB-4DA1-BF83-9E643B0EED45}"/>
              </a:ext>
            </a:extLst>
          </p:cNvPr>
          <p:cNvSpPr/>
          <p:nvPr/>
        </p:nvSpPr>
        <p:spPr>
          <a:xfrm flipH="1">
            <a:off x="1588" y="2611120"/>
            <a:ext cx="6443770" cy="4246880"/>
          </a:xfrm>
          <a:custGeom>
            <a:avLst/>
            <a:gdLst>
              <a:gd name="connsiteX0" fmla="*/ 3548440 w 7229063"/>
              <a:gd name="connsiteY0" fmla="*/ 1356 h 4764442"/>
              <a:gd name="connsiteX1" fmla="*/ 4546712 w 7229063"/>
              <a:gd name="connsiteY1" fmla="*/ 491286 h 4764442"/>
              <a:gd name="connsiteX2" fmla="*/ 6236213 w 7229063"/>
              <a:gd name="connsiteY2" fmla="*/ 554631 h 4764442"/>
              <a:gd name="connsiteX3" fmla="*/ 6669544 w 7229063"/>
              <a:gd name="connsiteY3" fmla="*/ 1178331 h 4764442"/>
              <a:gd name="connsiteX4" fmla="*/ 7162851 w 7229063"/>
              <a:gd name="connsiteY4" fmla="*/ 1546843 h 4764442"/>
              <a:gd name="connsiteX5" fmla="*/ 7229063 w 7229063"/>
              <a:gd name="connsiteY5" fmla="*/ 1548258 h 4764442"/>
              <a:gd name="connsiteX6" fmla="*/ 7229063 w 7229063"/>
              <a:gd name="connsiteY6" fmla="*/ 4761584 h 4764442"/>
              <a:gd name="connsiteX7" fmla="*/ 7227000 w 7229063"/>
              <a:gd name="connsiteY7" fmla="*/ 4764442 h 4764442"/>
              <a:gd name="connsiteX8" fmla="*/ 3479234 w 7229063"/>
              <a:gd name="connsiteY8" fmla="*/ 4764442 h 4764442"/>
              <a:gd name="connsiteX9" fmla="*/ 3407927 w 7229063"/>
              <a:gd name="connsiteY9" fmla="*/ 4696866 h 4764442"/>
              <a:gd name="connsiteX10" fmla="*/ 2696538 w 7229063"/>
              <a:gd name="connsiteY10" fmla="*/ 4408904 h 4764442"/>
              <a:gd name="connsiteX11" fmla="*/ 422772 w 7229063"/>
              <a:gd name="connsiteY11" fmla="*/ 4009345 h 4764442"/>
              <a:gd name="connsiteX12" fmla="*/ 403296 w 7229063"/>
              <a:gd name="connsiteY12" fmla="*/ 2216207 h 4764442"/>
              <a:gd name="connsiteX13" fmla="*/ 2297290 w 7229063"/>
              <a:gd name="connsiteY13" fmla="*/ 871353 h 4764442"/>
              <a:gd name="connsiteX14" fmla="*/ 3061704 w 7229063"/>
              <a:gd name="connsiteY14" fmla="*/ 81983 h 4764442"/>
              <a:gd name="connsiteX15" fmla="*/ 3548440 w 7229063"/>
              <a:gd name="connsiteY15" fmla="*/ 1356 h 476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29063" h="4764442">
                <a:moveTo>
                  <a:pt x="3548440" y="1356"/>
                </a:moveTo>
                <a:cubicBezTo>
                  <a:pt x="3990747" y="23511"/>
                  <a:pt x="4305702" y="312216"/>
                  <a:pt x="4546712" y="491286"/>
                </a:cubicBezTo>
                <a:cubicBezTo>
                  <a:pt x="5057944" y="871353"/>
                  <a:pt x="5705506" y="101473"/>
                  <a:pt x="6236213" y="554631"/>
                </a:cubicBezTo>
                <a:cubicBezTo>
                  <a:pt x="6426100" y="715428"/>
                  <a:pt x="6513739" y="939571"/>
                  <a:pt x="6669544" y="1178331"/>
                </a:cubicBezTo>
                <a:cubicBezTo>
                  <a:pt x="6829304" y="1429577"/>
                  <a:pt x="6988589" y="1528077"/>
                  <a:pt x="7162851" y="1546843"/>
                </a:cubicBezTo>
                <a:lnTo>
                  <a:pt x="7229063" y="1548258"/>
                </a:lnTo>
                <a:lnTo>
                  <a:pt x="7229063" y="4761584"/>
                </a:lnTo>
                <a:lnTo>
                  <a:pt x="7227000" y="4764442"/>
                </a:lnTo>
                <a:lnTo>
                  <a:pt x="3479234" y="4764442"/>
                </a:lnTo>
                <a:lnTo>
                  <a:pt x="3407927" y="4696866"/>
                </a:lnTo>
                <a:cubicBezTo>
                  <a:pt x="3222834" y="4534070"/>
                  <a:pt x="3006929" y="4423522"/>
                  <a:pt x="2696538" y="4408904"/>
                </a:cubicBezTo>
                <a:cubicBezTo>
                  <a:pt x="1751976" y="4360177"/>
                  <a:pt x="1045988" y="4501484"/>
                  <a:pt x="422772" y="4009345"/>
                </a:cubicBezTo>
                <a:cubicBezTo>
                  <a:pt x="-112805" y="3575679"/>
                  <a:pt x="-161494" y="2830162"/>
                  <a:pt x="403296" y="2216207"/>
                </a:cubicBezTo>
                <a:cubicBezTo>
                  <a:pt x="1065464" y="1499926"/>
                  <a:pt x="1825009" y="1616870"/>
                  <a:pt x="2297290" y="871353"/>
                </a:cubicBezTo>
                <a:cubicBezTo>
                  <a:pt x="2521259" y="515649"/>
                  <a:pt x="2696538" y="213544"/>
                  <a:pt x="3061704" y="81983"/>
                </a:cubicBezTo>
                <a:cubicBezTo>
                  <a:pt x="3239418" y="16202"/>
                  <a:pt x="3401004" y="-6029"/>
                  <a:pt x="3548440" y="13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060" y="299810"/>
            <a:ext cx="10515600" cy="1039176"/>
          </a:xfrm>
        </p:spPr>
        <p:txBody>
          <a:bodyPr>
            <a:normAutofit/>
          </a:bodyPr>
          <a:lstStyle/>
          <a:p>
            <a:pPr algn="ctr"/>
            <a:r>
              <a:rPr lang="en-AZ" sz="4000" b="1" dirty="0">
                <a:solidFill>
                  <a:srgbClr val="002060"/>
                </a:solidFill>
              </a:rPr>
              <a:t>Uzun Müddətli Nəticələr</a:t>
            </a:r>
            <a:endParaRPr lang="en-IN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ADBD7B5-9DF2-4B03-B0A2-65778000EDAF}"/>
              </a:ext>
            </a:extLst>
          </p:cNvPr>
          <p:cNvSpPr>
            <a:spLocks/>
          </p:cNvSpPr>
          <p:nvPr/>
        </p:nvSpPr>
        <p:spPr bwMode="auto">
          <a:xfrm flipH="1">
            <a:off x="3760686" y="2925808"/>
            <a:ext cx="3029260" cy="3027543"/>
          </a:xfrm>
          <a:custGeom>
            <a:avLst/>
            <a:gdLst>
              <a:gd name="T0" fmla="*/ 743 w 743"/>
              <a:gd name="T1" fmla="*/ 526 h 742"/>
              <a:gd name="T2" fmla="*/ 644 w 743"/>
              <a:gd name="T3" fmla="*/ 742 h 742"/>
              <a:gd name="T4" fmla="*/ 99 w 743"/>
              <a:gd name="T5" fmla="*/ 742 h 742"/>
              <a:gd name="T6" fmla="*/ 0 w 743"/>
              <a:gd name="T7" fmla="*/ 526 h 742"/>
              <a:gd name="T8" fmla="*/ 0 w 743"/>
              <a:gd name="T9" fmla="*/ 216 h 742"/>
              <a:gd name="T10" fmla="*/ 99 w 743"/>
              <a:gd name="T11" fmla="*/ 0 h 742"/>
              <a:gd name="T12" fmla="*/ 644 w 743"/>
              <a:gd name="T13" fmla="*/ 0 h 742"/>
              <a:gd name="T14" fmla="*/ 743 w 743"/>
              <a:gd name="T15" fmla="*/ 216 h 742"/>
              <a:gd name="T16" fmla="*/ 743 w 743"/>
              <a:gd name="T17" fmla="*/ 526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3" h="742">
                <a:moveTo>
                  <a:pt x="743" y="526"/>
                </a:moveTo>
                <a:cubicBezTo>
                  <a:pt x="743" y="645"/>
                  <a:pt x="699" y="742"/>
                  <a:pt x="644" y="742"/>
                </a:cubicBezTo>
                <a:cubicBezTo>
                  <a:pt x="99" y="742"/>
                  <a:pt x="99" y="742"/>
                  <a:pt x="99" y="742"/>
                </a:cubicBezTo>
                <a:cubicBezTo>
                  <a:pt x="44" y="742"/>
                  <a:pt x="0" y="645"/>
                  <a:pt x="0" y="52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97"/>
                  <a:pt x="44" y="0"/>
                  <a:pt x="99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99" y="0"/>
                  <a:pt x="743" y="97"/>
                  <a:pt x="743" y="216"/>
                </a:cubicBezTo>
                <a:lnTo>
                  <a:pt x="743" y="5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261F85E-62F8-41D4-9AD0-FFA63C955F97}"/>
              </a:ext>
            </a:extLst>
          </p:cNvPr>
          <p:cNvSpPr>
            <a:spLocks/>
          </p:cNvSpPr>
          <p:nvPr/>
        </p:nvSpPr>
        <p:spPr bwMode="auto">
          <a:xfrm flipH="1">
            <a:off x="1587" y="1340768"/>
            <a:ext cx="5830124" cy="4686424"/>
          </a:xfrm>
          <a:custGeom>
            <a:avLst/>
            <a:gdLst>
              <a:gd name="T0" fmla="*/ 1430 w 1430"/>
              <a:gd name="T1" fmla="*/ 610 h 1148"/>
              <a:gd name="T2" fmla="*/ 660 w 1430"/>
              <a:gd name="T3" fmla="*/ 610 h 1148"/>
              <a:gd name="T4" fmla="*/ 204 w 1430"/>
              <a:gd name="T5" fmla="*/ 90 h 1148"/>
              <a:gd name="T6" fmla="*/ 92 w 1430"/>
              <a:gd name="T7" fmla="*/ 0 h 1148"/>
              <a:gd name="T8" fmla="*/ 70 w 1430"/>
              <a:gd name="T9" fmla="*/ 232 h 1148"/>
              <a:gd name="T10" fmla="*/ 266 w 1430"/>
              <a:gd name="T11" fmla="*/ 544 h 1148"/>
              <a:gd name="T12" fmla="*/ 236 w 1430"/>
              <a:gd name="T13" fmla="*/ 942 h 1148"/>
              <a:gd name="T14" fmla="*/ 412 w 1430"/>
              <a:gd name="T15" fmla="*/ 1129 h 1148"/>
              <a:gd name="T16" fmla="*/ 1430 w 1430"/>
              <a:gd name="T17" fmla="*/ 1129 h 1148"/>
              <a:gd name="T18" fmla="*/ 1430 w 1430"/>
              <a:gd name="T19" fmla="*/ 610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30" h="1148">
                <a:moveTo>
                  <a:pt x="1430" y="610"/>
                </a:moveTo>
                <a:cubicBezTo>
                  <a:pt x="660" y="610"/>
                  <a:pt x="660" y="610"/>
                  <a:pt x="660" y="610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204" y="90"/>
                  <a:pt x="132" y="0"/>
                  <a:pt x="92" y="0"/>
                </a:cubicBezTo>
                <a:cubicBezTo>
                  <a:pt x="52" y="0"/>
                  <a:pt x="0" y="88"/>
                  <a:pt x="70" y="232"/>
                </a:cubicBezTo>
                <a:cubicBezTo>
                  <a:pt x="140" y="376"/>
                  <a:pt x="264" y="456"/>
                  <a:pt x="266" y="544"/>
                </a:cubicBezTo>
                <a:cubicBezTo>
                  <a:pt x="268" y="632"/>
                  <a:pt x="204" y="736"/>
                  <a:pt x="236" y="942"/>
                </a:cubicBezTo>
                <a:cubicBezTo>
                  <a:pt x="268" y="1148"/>
                  <a:pt x="412" y="1129"/>
                  <a:pt x="412" y="1129"/>
                </a:cubicBezTo>
                <a:cubicBezTo>
                  <a:pt x="1430" y="1129"/>
                  <a:pt x="1430" y="1129"/>
                  <a:pt x="1430" y="1129"/>
                </a:cubicBezTo>
                <a:lnTo>
                  <a:pt x="1430" y="610"/>
                </a:lnTo>
                <a:close/>
              </a:path>
            </a:pathLst>
          </a:custGeom>
          <a:gradFill>
            <a:gsLst>
              <a:gs pos="2000">
                <a:srgbClr val="002060"/>
              </a:gs>
              <a:gs pos="66000">
                <a:schemeClr val="accent4"/>
              </a:gs>
            </a:gsLst>
            <a:lin ang="135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59A7355-22A5-4F26-BBA1-192F1E2F7123}"/>
              </a:ext>
            </a:extLst>
          </p:cNvPr>
          <p:cNvSpPr>
            <a:spLocks/>
          </p:cNvSpPr>
          <p:nvPr/>
        </p:nvSpPr>
        <p:spPr bwMode="auto">
          <a:xfrm flipH="1">
            <a:off x="5423002" y="2925808"/>
            <a:ext cx="2031528" cy="803681"/>
          </a:xfrm>
          <a:custGeom>
            <a:avLst/>
            <a:gdLst>
              <a:gd name="T0" fmla="*/ 498 w 498"/>
              <a:gd name="T1" fmla="*/ 120 h 197"/>
              <a:gd name="T2" fmla="*/ 421 w 498"/>
              <a:gd name="T3" fmla="*/ 197 h 197"/>
              <a:gd name="T4" fmla="*/ 77 w 498"/>
              <a:gd name="T5" fmla="*/ 197 h 197"/>
              <a:gd name="T6" fmla="*/ 0 w 498"/>
              <a:gd name="T7" fmla="*/ 120 h 197"/>
              <a:gd name="T8" fmla="*/ 0 w 498"/>
              <a:gd name="T9" fmla="*/ 77 h 197"/>
              <a:gd name="T10" fmla="*/ 77 w 498"/>
              <a:gd name="T11" fmla="*/ 0 h 197"/>
              <a:gd name="T12" fmla="*/ 421 w 498"/>
              <a:gd name="T13" fmla="*/ 0 h 197"/>
              <a:gd name="T14" fmla="*/ 498 w 498"/>
              <a:gd name="T15" fmla="*/ 77 h 197"/>
              <a:gd name="T16" fmla="*/ 498 w 498"/>
              <a:gd name="T17" fmla="*/ 12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8" h="197">
                <a:moveTo>
                  <a:pt x="498" y="120"/>
                </a:moveTo>
                <a:cubicBezTo>
                  <a:pt x="498" y="163"/>
                  <a:pt x="464" y="197"/>
                  <a:pt x="421" y="197"/>
                </a:cubicBezTo>
                <a:cubicBezTo>
                  <a:pt x="77" y="197"/>
                  <a:pt x="77" y="197"/>
                  <a:pt x="77" y="197"/>
                </a:cubicBezTo>
                <a:cubicBezTo>
                  <a:pt x="35" y="197"/>
                  <a:pt x="0" y="163"/>
                  <a:pt x="0" y="120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35"/>
                  <a:pt x="35" y="0"/>
                  <a:pt x="77" y="0"/>
                </a:cubicBezTo>
                <a:cubicBezTo>
                  <a:pt x="421" y="0"/>
                  <a:pt x="421" y="0"/>
                  <a:pt x="421" y="0"/>
                </a:cubicBezTo>
                <a:cubicBezTo>
                  <a:pt x="464" y="0"/>
                  <a:pt x="498" y="35"/>
                  <a:pt x="498" y="77"/>
                </a:cubicBezTo>
                <a:lnTo>
                  <a:pt x="498" y="1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98000" tIns="45720" rIns="19800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01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182E0BD-7721-4D50-ADDB-9B09CBAA4426}"/>
              </a:ext>
            </a:extLst>
          </p:cNvPr>
          <p:cNvSpPr>
            <a:spLocks/>
          </p:cNvSpPr>
          <p:nvPr/>
        </p:nvSpPr>
        <p:spPr bwMode="auto">
          <a:xfrm flipH="1">
            <a:off x="5395526" y="3724672"/>
            <a:ext cx="2086481" cy="824288"/>
          </a:xfrm>
          <a:custGeom>
            <a:avLst/>
            <a:gdLst>
              <a:gd name="T0" fmla="*/ 512 w 512"/>
              <a:gd name="T1" fmla="*/ 123 h 202"/>
              <a:gd name="T2" fmla="*/ 433 w 512"/>
              <a:gd name="T3" fmla="*/ 202 h 202"/>
              <a:gd name="T4" fmla="*/ 80 w 512"/>
              <a:gd name="T5" fmla="*/ 202 h 202"/>
              <a:gd name="T6" fmla="*/ 0 w 512"/>
              <a:gd name="T7" fmla="*/ 123 h 202"/>
              <a:gd name="T8" fmla="*/ 0 w 512"/>
              <a:gd name="T9" fmla="*/ 79 h 202"/>
              <a:gd name="T10" fmla="*/ 80 w 512"/>
              <a:gd name="T11" fmla="*/ 0 h 202"/>
              <a:gd name="T12" fmla="*/ 433 w 512"/>
              <a:gd name="T13" fmla="*/ 0 h 202"/>
              <a:gd name="T14" fmla="*/ 512 w 512"/>
              <a:gd name="T15" fmla="*/ 79 h 202"/>
              <a:gd name="T16" fmla="*/ 512 w 512"/>
              <a:gd name="T17" fmla="*/ 123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2" h="202">
                <a:moveTo>
                  <a:pt x="512" y="123"/>
                </a:moveTo>
                <a:cubicBezTo>
                  <a:pt x="512" y="167"/>
                  <a:pt x="476" y="202"/>
                  <a:pt x="433" y="202"/>
                </a:cubicBezTo>
                <a:cubicBezTo>
                  <a:pt x="80" y="202"/>
                  <a:pt x="80" y="202"/>
                  <a:pt x="80" y="202"/>
                </a:cubicBezTo>
                <a:cubicBezTo>
                  <a:pt x="36" y="202"/>
                  <a:pt x="0" y="167"/>
                  <a:pt x="0" y="12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35"/>
                  <a:pt x="36" y="0"/>
                  <a:pt x="80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76" y="0"/>
                  <a:pt x="512" y="35"/>
                  <a:pt x="512" y="79"/>
                </a:cubicBezTo>
                <a:lnTo>
                  <a:pt x="512" y="123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98000" tIns="45720" rIns="19800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02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B5D657D-2ED2-4C66-8517-9F1563668A54}"/>
              </a:ext>
            </a:extLst>
          </p:cNvPr>
          <p:cNvSpPr>
            <a:spLocks/>
          </p:cNvSpPr>
          <p:nvPr/>
        </p:nvSpPr>
        <p:spPr bwMode="auto">
          <a:xfrm flipH="1">
            <a:off x="5419568" y="4541469"/>
            <a:ext cx="1883843" cy="747012"/>
          </a:xfrm>
          <a:custGeom>
            <a:avLst/>
            <a:gdLst>
              <a:gd name="T0" fmla="*/ 462 w 462"/>
              <a:gd name="T1" fmla="*/ 111 h 183"/>
              <a:gd name="T2" fmla="*/ 390 w 462"/>
              <a:gd name="T3" fmla="*/ 183 h 183"/>
              <a:gd name="T4" fmla="*/ 71 w 462"/>
              <a:gd name="T5" fmla="*/ 183 h 183"/>
              <a:gd name="T6" fmla="*/ 0 w 462"/>
              <a:gd name="T7" fmla="*/ 111 h 183"/>
              <a:gd name="T8" fmla="*/ 0 w 462"/>
              <a:gd name="T9" fmla="*/ 72 h 183"/>
              <a:gd name="T10" fmla="*/ 71 w 462"/>
              <a:gd name="T11" fmla="*/ 0 h 183"/>
              <a:gd name="T12" fmla="*/ 390 w 462"/>
              <a:gd name="T13" fmla="*/ 0 h 183"/>
              <a:gd name="T14" fmla="*/ 462 w 462"/>
              <a:gd name="T15" fmla="*/ 72 h 183"/>
              <a:gd name="T16" fmla="*/ 462 w 462"/>
              <a:gd name="T17" fmla="*/ 111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183">
                <a:moveTo>
                  <a:pt x="462" y="111"/>
                </a:moveTo>
                <a:cubicBezTo>
                  <a:pt x="462" y="151"/>
                  <a:pt x="430" y="183"/>
                  <a:pt x="390" y="183"/>
                </a:cubicBezTo>
                <a:cubicBezTo>
                  <a:pt x="71" y="183"/>
                  <a:pt x="71" y="183"/>
                  <a:pt x="71" y="183"/>
                </a:cubicBezTo>
                <a:cubicBezTo>
                  <a:pt x="32" y="183"/>
                  <a:pt x="0" y="151"/>
                  <a:pt x="0" y="111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32"/>
                  <a:pt x="32" y="0"/>
                  <a:pt x="71" y="0"/>
                </a:cubicBezTo>
                <a:cubicBezTo>
                  <a:pt x="390" y="0"/>
                  <a:pt x="390" y="0"/>
                  <a:pt x="390" y="0"/>
                </a:cubicBezTo>
                <a:cubicBezTo>
                  <a:pt x="430" y="0"/>
                  <a:pt x="462" y="32"/>
                  <a:pt x="462" y="72"/>
                </a:cubicBezTo>
                <a:lnTo>
                  <a:pt x="462" y="11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98000" tIns="45720" rIns="19800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03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7F5B754-E46C-43E5-A489-18C679392BEC}"/>
              </a:ext>
            </a:extLst>
          </p:cNvPr>
          <p:cNvSpPr>
            <a:spLocks/>
          </p:cNvSpPr>
          <p:nvPr/>
        </p:nvSpPr>
        <p:spPr bwMode="auto">
          <a:xfrm flipH="1">
            <a:off x="5386940" y="5283327"/>
            <a:ext cx="1724137" cy="681756"/>
          </a:xfrm>
          <a:custGeom>
            <a:avLst/>
            <a:gdLst>
              <a:gd name="T0" fmla="*/ 423 w 423"/>
              <a:gd name="T1" fmla="*/ 101 h 167"/>
              <a:gd name="T2" fmla="*/ 357 w 423"/>
              <a:gd name="T3" fmla="*/ 167 h 167"/>
              <a:gd name="T4" fmla="*/ 66 w 423"/>
              <a:gd name="T5" fmla="*/ 167 h 167"/>
              <a:gd name="T6" fmla="*/ 0 w 423"/>
              <a:gd name="T7" fmla="*/ 101 h 167"/>
              <a:gd name="T8" fmla="*/ 0 w 423"/>
              <a:gd name="T9" fmla="*/ 65 h 167"/>
              <a:gd name="T10" fmla="*/ 66 w 423"/>
              <a:gd name="T11" fmla="*/ 0 h 167"/>
              <a:gd name="T12" fmla="*/ 357 w 423"/>
              <a:gd name="T13" fmla="*/ 0 h 167"/>
              <a:gd name="T14" fmla="*/ 423 w 423"/>
              <a:gd name="T15" fmla="*/ 65 h 167"/>
              <a:gd name="T16" fmla="*/ 423 w 423"/>
              <a:gd name="T17" fmla="*/ 101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3" h="167">
                <a:moveTo>
                  <a:pt x="423" y="101"/>
                </a:moveTo>
                <a:cubicBezTo>
                  <a:pt x="423" y="138"/>
                  <a:pt x="394" y="167"/>
                  <a:pt x="357" y="167"/>
                </a:cubicBezTo>
                <a:cubicBezTo>
                  <a:pt x="66" y="167"/>
                  <a:pt x="66" y="167"/>
                  <a:pt x="66" y="167"/>
                </a:cubicBezTo>
                <a:cubicBezTo>
                  <a:pt x="30" y="167"/>
                  <a:pt x="0" y="138"/>
                  <a:pt x="0" y="101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9"/>
                  <a:pt x="30" y="0"/>
                  <a:pt x="66" y="0"/>
                </a:cubicBezTo>
                <a:cubicBezTo>
                  <a:pt x="357" y="0"/>
                  <a:pt x="357" y="0"/>
                  <a:pt x="357" y="0"/>
                </a:cubicBezTo>
                <a:cubicBezTo>
                  <a:pt x="394" y="0"/>
                  <a:pt x="423" y="29"/>
                  <a:pt x="423" y="65"/>
                </a:cubicBezTo>
                <a:lnTo>
                  <a:pt x="423" y="101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62000" tIns="45720" rIns="16200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04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0D78C9-7575-45AD-8C85-334BA6661357}"/>
              </a:ext>
            </a:extLst>
          </p:cNvPr>
          <p:cNvSpPr/>
          <p:nvPr/>
        </p:nvSpPr>
        <p:spPr>
          <a:xfrm flipH="1">
            <a:off x="9914189" y="841558"/>
            <a:ext cx="2276224" cy="3014920"/>
          </a:xfrm>
          <a:custGeom>
            <a:avLst/>
            <a:gdLst>
              <a:gd name="connsiteX0" fmla="*/ 0 w 2276224"/>
              <a:gd name="connsiteY0" fmla="*/ 0 h 3014920"/>
              <a:gd name="connsiteX1" fmla="*/ 74003 w 2276224"/>
              <a:gd name="connsiteY1" fmla="*/ 45049 h 3014920"/>
              <a:gd name="connsiteX2" fmla="*/ 450205 w 2276224"/>
              <a:gd name="connsiteY2" fmla="*/ 119310 h 3014920"/>
              <a:gd name="connsiteX3" fmla="*/ 1940640 w 2276224"/>
              <a:gd name="connsiteY3" fmla="*/ 218883 h 3014920"/>
              <a:gd name="connsiteX4" fmla="*/ 2077355 w 2276224"/>
              <a:gd name="connsiteY4" fmla="*/ 1371098 h 3014920"/>
              <a:gd name="connsiteX5" fmla="*/ 952047 w 2276224"/>
              <a:gd name="connsiteY5" fmla="*/ 2367442 h 3014920"/>
              <a:gd name="connsiteX6" fmla="*/ 514952 w 2276224"/>
              <a:gd name="connsiteY6" fmla="*/ 2928201 h 3014920"/>
              <a:gd name="connsiteX7" fmla="*/ 207408 w 2276224"/>
              <a:gd name="connsiteY7" fmla="*/ 3013780 h 3014920"/>
              <a:gd name="connsiteX8" fmla="*/ 4618 w 2276224"/>
              <a:gd name="connsiteY8" fmla="*/ 2996098 h 3014920"/>
              <a:gd name="connsiteX9" fmla="*/ 0 w 2276224"/>
              <a:gd name="connsiteY9" fmla="*/ 2994754 h 3014920"/>
              <a:gd name="connsiteX10" fmla="*/ 0 w 2276224"/>
              <a:gd name="connsiteY10" fmla="*/ 0 h 30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6224" h="3014920">
                <a:moveTo>
                  <a:pt x="0" y="0"/>
                </a:moveTo>
                <a:lnTo>
                  <a:pt x="74003" y="45049"/>
                </a:lnTo>
                <a:cubicBezTo>
                  <a:pt x="179619" y="99054"/>
                  <a:pt x="299685" y="128379"/>
                  <a:pt x="450205" y="119310"/>
                </a:cubicBezTo>
                <a:cubicBezTo>
                  <a:pt x="1061237" y="85240"/>
                  <a:pt x="1505628" y="-54560"/>
                  <a:pt x="1940640" y="218883"/>
                </a:cubicBezTo>
                <a:cubicBezTo>
                  <a:pt x="2315222" y="460777"/>
                  <a:pt x="2398176" y="937012"/>
                  <a:pt x="2077355" y="1371098"/>
                </a:cubicBezTo>
                <a:cubicBezTo>
                  <a:pt x="1700975" y="1877756"/>
                  <a:pt x="1204244" y="1855127"/>
                  <a:pt x="952047" y="2367442"/>
                </a:cubicBezTo>
                <a:cubicBezTo>
                  <a:pt x="832598" y="2611785"/>
                  <a:pt x="740760" y="2818275"/>
                  <a:pt x="514952" y="2928201"/>
                </a:cubicBezTo>
                <a:cubicBezTo>
                  <a:pt x="405180" y="2982827"/>
                  <a:pt x="302768" y="3008320"/>
                  <a:pt x="207408" y="3013780"/>
                </a:cubicBezTo>
                <a:cubicBezTo>
                  <a:pt x="135888" y="3017875"/>
                  <a:pt x="68335" y="3010701"/>
                  <a:pt x="4618" y="2996098"/>
                </a:cubicBezTo>
                <a:lnTo>
                  <a:pt x="0" y="299475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7092C-AAA8-4B53-9199-E37C8F9E0896}"/>
              </a:ext>
            </a:extLst>
          </p:cNvPr>
          <p:cNvSpPr/>
          <p:nvPr/>
        </p:nvSpPr>
        <p:spPr>
          <a:xfrm>
            <a:off x="7805949" y="3081427"/>
            <a:ext cx="2621705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AZ" sz="1600" dirty="0">
                <a:solidFill>
                  <a:srgbClr val="002060"/>
                </a:solidFill>
              </a:rPr>
              <a:t>Xəstəxana daxili və 30 günlük ölüm nisbətinin azalması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F3A203-A102-434A-93F3-67B8906094A0}"/>
              </a:ext>
            </a:extLst>
          </p:cNvPr>
          <p:cNvSpPr/>
          <p:nvPr/>
        </p:nvSpPr>
        <p:spPr>
          <a:xfrm>
            <a:off x="7805949" y="3890597"/>
            <a:ext cx="2621705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AZ" sz="1600" dirty="0">
                <a:solidFill>
                  <a:srgbClr val="002060"/>
                </a:solidFill>
              </a:rPr>
              <a:t>Kardiak və bütün səbəblərdən ölüm nisbətlərinin azalması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0BD4FA-0CD7-46FD-86FB-4AC18F6100E9}"/>
              </a:ext>
            </a:extLst>
          </p:cNvPr>
          <p:cNvSpPr/>
          <p:nvPr/>
        </p:nvSpPr>
        <p:spPr>
          <a:xfrm>
            <a:off x="7805949" y="4668756"/>
            <a:ext cx="2621705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AZ" sz="1600" dirty="0">
                <a:solidFill>
                  <a:srgbClr val="002060"/>
                </a:solidFill>
              </a:rPr>
              <a:t>Rehospitalizasiya və reinfarkt nisbətlərinin azalması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C4D48A-5295-4D93-B12D-CB33CD799759}"/>
              </a:ext>
            </a:extLst>
          </p:cNvPr>
          <p:cNvSpPr/>
          <p:nvPr/>
        </p:nvSpPr>
        <p:spPr>
          <a:xfrm>
            <a:off x="7805949" y="5352848"/>
            <a:ext cx="2621705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AZ" sz="1600" dirty="0">
                <a:solidFill>
                  <a:srgbClr val="002060"/>
                </a:solidFill>
              </a:rPr>
              <a:t>Ürək Çatışmazlığı səbəbi ilə hospitalizasiya nisbətlərinin azalması</a:t>
            </a:r>
          </a:p>
        </p:txBody>
      </p:sp>
    </p:spTree>
    <p:extLst>
      <p:ext uri="{BB962C8B-B14F-4D97-AF65-F5344CB8AC3E}">
        <p14:creationId xmlns:p14="http://schemas.microsoft.com/office/powerpoint/2010/main" val="3310604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2">
            <a:extLst>
              <a:ext uri="{FF2B5EF4-FFF2-40B4-BE49-F238E27FC236}">
                <a16:creationId xmlns:a16="http://schemas.microsoft.com/office/drawing/2014/main" id="{B73DCCF9-9F45-4727-AFE8-540CB6A7C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936" y="2148096"/>
            <a:ext cx="2548856" cy="2548852"/>
          </a:xfrm>
          <a:prstGeom prst="ellips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4605042-82B0-42B8-B4EC-23B0E26D09E7}"/>
              </a:ext>
            </a:extLst>
          </p:cNvPr>
          <p:cNvCxnSpPr>
            <a:cxnSpLocks/>
          </p:cNvCxnSpPr>
          <p:nvPr/>
        </p:nvCxnSpPr>
        <p:spPr>
          <a:xfrm flipV="1">
            <a:off x="3361477" y="935666"/>
            <a:ext cx="1084521" cy="435935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658948B-6400-4947-A46E-AE5C146E965E}"/>
              </a:ext>
            </a:extLst>
          </p:cNvPr>
          <p:cNvSpPr/>
          <p:nvPr/>
        </p:nvSpPr>
        <p:spPr>
          <a:xfrm>
            <a:off x="2910883" y="1330669"/>
            <a:ext cx="2094438" cy="4188876"/>
          </a:xfrm>
          <a:custGeom>
            <a:avLst/>
            <a:gdLst>
              <a:gd name="connsiteX0" fmla="*/ 0 w 4850078"/>
              <a:gd name="connsiteY0" fmla="*/ 2425039 h 4850078"/>
              <a:gd name="connsiteX1" fmla="*/ 2425039 w 4850078"/>
              <a:gd name="connsiteY1" fmla="*/ 0 h 4850078"/>
              <a:gd name="connsiteX2" fmla="*/ 4850078 w 4850078"/>
              <a:gd name="connsiteY2" fmla="*/ 2425039 h 4850078"/>
              <a:gd name="connsiteX3" fmla="*/ 2425039 w 4850078"/>
              <a:gd name="connsiteY3" fmla="*/ 4850078 h 4850078"/>
              <a:gd name="connsiteX4" fmla="*/ 0 w 4850078"/>
              <a:gd name="connsiteY4" fmla="*/ 2425039 h 4850078"/>
              <a:gd name="connsiteX0" fmla="*/ 0 w 4850078"/>
              <a:gd name="connsiteY0" fmla="*/ 2425039 h 4850078"/>
              <a:gd name="connsiteX1" fmla="*/ 2425039 w 4850078"/>
              <a:gd name="connsiteY1" fmla="*/ 0 h 4850078"/>
              <a:gd name="connsiteX2" fmla="*/ 4850078 w 4850078"/>
              <a:gd name="connsiteY2" fmla="*/ 2425039 h 4850078"/>
              <a:gd name="connsiteX3" fmla="*/ 2425039 w 4850078"/>
              <a:gd name="connsiteY3" fmla="*/ 4850078 h 4850078"/>
              <a:gd name="connsiteX4" fmla="*/ 91440 w 4850078"/>
              <a:gd name="connsiteY4" fmla="*/ 2516479 h 4850078"/>
              <a:gd name="connsiteX0" fmla="*/ 0 w 4850078"/>
              <a:gd name="connsiteY0" fmla="*/ 2425039 h 4850078"/>
              <a:gd name="connsiteX1" fmla="*/ 2425039 w 4850078"/>
              <a:gd name="connsiteY1" fmla="*/ 0 h 4850078"/>
              <a:gd name="connsiteX2" fmla="*/ 4850078 w 4850078"/>
              <a:gd name="connsiteY2" fmla="*/ 2425039 h 4850078"/>
              <a:gd name="connsiteX3" fmla="*/ 2425039 w 4850078"/>
              <a:gd name="connsiteY3" fmla="*/ 4850078 h 4850078"/>
              <a:gd name="connsiteX0" fmla="*/ 0 w 2425039"/>
              <a:gd name="connsiteY0" fmla="*/ 0 h 4850078"/>
              <a:gd name="connsiteX1" fmla="*/ 2425039 w 2425039"/>
              <a:gd name="connsiteY1" fmla="*/ 2425039 h 4850078"/>
              <a:gd name="connsiteX2" fmla="*/ 0 w 2425039"/>
              <a:gd name="connsiteY2" fmla="*/ 4850078 h 485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5039" h="4850078">
                <a:moveTo>
                  <a:pt x="0" y="0"/>
                </a:moveTo>
                <a:cubicBezTo>
                  <a:pt x="1339312" y="0"/>
                  <a:pt x="2425039" y="1085727"/>
                  <a:pt x="2425039" y="2425039"/>
                </a:cubicBezTo>
                <a:cubicBezTo>
                  <a:pt x="2425039" y="3764351"/>
                  <a:pt x="1339312" y="4850078"/>
                  <a:pt x="0" y="4850078"/>
                </a:cubicBezTo>
              </a:path>
            </a:pathLst>
          </a:custGeom>
          <a:noFill/>
          <a:ln w="38100" cap="rnd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C513F39-9800-4013-904F-FAA76DB47329}"/>
              </a:ext>
            </a:extLst>
          </p:cNvPr>
          <p:cNvSpPr/>
          <p:nvPr/>
        </p:nvSpPr>
        <p:spPr>
          <a:xfrm>
            <a:off x="2858448" y="1280161"/>
            <a:ext cx="104870" cy="1048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1FD6DC-DF1E-4423-B649-2BC02C0084ED}"/>
              </a:ext>
            </a:extLst>
          </p:cNvPr>
          <p:cNvSpPr/>
          <p:nvPr/>
        </p:nvSpPr>
        <p:spPr>
          <a:xfrm>
            <a:off x="2858448" y="5472970"/>
            <a:ext cx="104870" cy="1048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64510D95-31EE-44E1-83A0-F578711F9FFE}"/>
              </a:ext>
            </a:extLst>
          </p:cNvPr>
          <p:cNvSpPr>
            <a:spLocks/>
          </p:cNvSpPr>
          <p:nvPr/>
        </p:nvSpPr>
        <p:spPr bwMode="auto">
          <a:xfrm>
            <a:off x="2947458" y="2272968"/>
            <a:ext cx="1001569" cy="1152143"/>
          </a:xfrm>
          <a:custGeom>
            <a:avLst/>
            <a:gdLst>
              <a:gd name="T0" fmla="*/ 298 w 298"/>
              <a:gd name="T1" fmla="*/ 106 h 343"/>
              <a:gd name="T2" fmla="*/ 165 w 298"/>
              <a:gd name="T3" fmla="*/ 0 h 343"/>
              <a:gd name="T4" fmla="*/ 0 w 298"/>
              <a:gd name="T5" fmla="*/ 343 h 343"/>
              <a:gd name="T6" fmla="*/ 298 w 298"/>
              <a:gd name="T7" fmla="*/ 106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" h="343">
                <a:moveTo>
                  <a:pt x="298" y="106"/>
                </a:moveTo>
                <a:cubicBezTo>
                  <a:pt x="262" y="62"/>
                  <a:pt x="217" y="25"/>
                  <a:pt x="165" y="0"/>
                </a:cubicBezTo>
                <a:cubicBezTo>
                  <a:pt x="0" y="343"/>
                  <a:pt x="0" y="343"/>
                  <a:pt x="0" y="343"/>
                </a:cubicBezTo>
                <a:lnTo>
                  <a:pt x="298" y="10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D07D3B83-545B-473A-9A1F-85D211BCEA1B}"/>
              </a:ext>
            </a:extLst>
          </p:cNvPr>
          <p:cNvSpPr>
            <a:spLocks/>
          </p:cNvSpPr>
          <p:nvPr/>
        </p:nvSpPr>
        <p:spPr bwMode="auto">
          <a:xfrm>
            <a:off x="2947458" y="3142572"/>
            <a:ext cx="1277339" cy="571842"/>
          </a:xfrm>
          <a:custGeom>
            <a:avLst/>
            <a:gdLst>
              <a:gd name="T0" fmla="*/ 371 w 380"/>
              <a:gd name="T1" fmla="*/ 0 h 170"/>
              <a:gd name="T2" fmla="*/ 0 w 380"/>
              <a:gd name="T3" fmla="*/ 84 h 170"/>
              <a:gd name="T4" fmla="*/ 371 w 380"/>
              <a:gd name="T5" fmla="*/ 170 h 170"/>
              <a:gd name="T6" fmla="*/ 380 w 380"/>
              <a:gd name="T7" fmla="*/ 84 h 170"/>
              <a:gd name="T8" fmla="*/ 371 w 380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170">
                <a:moveTo>
                  <a:pt x="371" y="0"/>
                </a:moveTo>
                <a:cubicBezTo>
                  <a:pt x="0" y="84"/>
                  <a:pt x="0" y="84"/>
                  <a:pt x="0" y="84"/>
                </a:cubicBezTo>
                <a:cubicBezTo>
                  <a:pt x="371" y="170"/>
                  <a:pt x="371" y="170"/>
                  <a:pt x="371" y="170"/>
                </a:cubicBezTo>
                <a:cubicBezTo>
                  <a:pt x="377" y="143"/>
                  <a:pt x="380" y="114"/>
                  <a:pt x="380" y="84"/>
                </a:cubicBezTo>
                <a:cubicBezTo>
                  <a:pt x="380" y="55"/>
                  <a:pt x="377" y="27"/>
                  <a:pt x="371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FCE4233C-0929-4BBE-8DA5-3743A8A8AF7F}"/>
              </a:ext>
            </a:extLst>
          </p:cNvPr>
          <p:cNvSpPr>
            <a:spLocks/>
          </p:cNvSpPr>
          <p:nvPr/>
        </p:nvSpPr>
        <p:spPr bwMode="auto">
          <a:xfrm>
            <a:off x="2947458" y="2144388"/>
            <a:ext cx="554923" cy="1280723"/>
          </a:xfrm>
          <a:custGeom>
            <a:avLst/>
            <a:gdLst>
              <a:gd name="T0" fmla="*/ 165 w 165"/>
              <a:gd name="T1" fmla="*/ 38 h 381"/>
              <a:gd name="T2" fmla="*/ 0 w 165"/>
              <a:gd name="T3" fmla="*/ 0 h 381"/>
              <a:gd name="T4" fmla="*/ 0 w 165"/>
              <a:gd name="T5" fmla="*/ 0 h 381"/>
              <a:gd name="T6" fmla="*/ 0 w 165"/>
              <a:gd name="T7" fmla="*/ 381 h 381"/>
              <a:gd name="T8" fmla="*/ 165 w 165"/>
              <a:gd name="T9" fmla="*/ 38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381">
                <a:moveTo>
                  <a:pt x="165" y="38"/>
                </a:moveTo>
                <a:cubicBezTo>
                  <a:pt x="115" y="14"/>
                  <a:pt x="59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1"/>
                  <a:pt x="0" y="381"/>
                  <a:pt x="0" y="381"/>
                </a:cubicBezTo>
                <a:lnTo>
                  <a:pt x="165" y="3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CFF83FC-07C8-4FC5-BC84-5BA1C94ED3A1}"/>
              </a:ext>
            </a:extLst>
          </p:cNvPr>
          <p:cNvSpPr>
            <a:spLocks/>
          </p:cNvSpPr>
          <p:nvPr/>
        </p:nvSpPr>
        <p:spPr bwMode="auto">
          <a:xfrm>
            <a:off x="2947457" y="2628254"/>
            <a:ext cx="1246886" cy="796857"/>
          </a:xfrm>
          <a:custGeom>
            <a:avLst/>
            <a:gdLst>
              <a:gd name="T0" fmla="*/ 371 w 371"/>
              <a:gd name="T1" fmla="*/ 153 h 237"/>
              <a:gd name="T2" fmla="*/ 298 w 371"/>
              <a:gd name="T3" fmla="*/ 0 h 237"/>
              <a:gd name="T4" fmla="*/ 0 w 371"/>
              <a:gd name="T5" fmla="*/ 237 h 237"/>
              <a:gd name="T6" fmla="*/ 371 w 371"/>
              <a:gd name="T7" fmla="*/ 153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237">
                <a:moveTo>
                  <a:pt x="371" y="153"/>
                </a:moveTo>
                <a:cubicBezTo>
                  <a:pt x="358" y="96"/>
                  <a:pt x="333" y="44"/>
                  <a:pt x="298" y="0"/>
                </a:cubicBezTo>
                <a:cubicBezTo>
                  <a:pt x="0" y="237"/>
                  <a:pt x="0" y="237"/>
                  <a:pt x="0" y="237"/>
                </a:cubicBezTo>
                <a:lnTo>
                  <a:pt x="371" y="153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70F40816-A73A-49A0-A59F-571847373BA8}"/>
              </a:ext>
            </a:extLst>
          </p:cNvPr>
          <p:cNvSpPr>
            <a:spLocks/>
          </p:cNvSpPr>
          <p:nvPr/>
        </p:nvSpPr>
        <p:spPr bwMode="auto">
          <a:xfrm>
            <a:off x="2947457" y="3425111"/>
            <a:ext cx="548156" cy="1280723"/>
          </a:xfrm>
          <a:custGeom>
            <a:avLst/>
            <a:gdLst>
              <a:gd name="T0" fmla="*/ 0 w 163"/>
              <a:gd name="T1" fmla="*/ 381 h 381"/>
              <a:gd name="T2" fmla="*/ 0 w 163"/>
              <a:gd name="T3" fmla="*/ 381 h 381"/>
              <a:gd name="T4" fmla="*/ 163 w 163"/>
              <a:gd name="T5" fmla="*/ 344 h 381"/>
              <a:gd name="T6" fmla="*/ 0 w 163"/>
              <a:gd name="T7" fmla="*/ 0 h 381"/>
              <a:gd name="T8" fmla="*/ 0 w 163"/>
              <a:gd name="T9" fmla="*/ 38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381">
                <a:moveTo>
                  <a:pt x="0" y="381"/>
                </a:moveTo>
                <a:cubicBezTo>
                  <a:pt x="0" y="381"/>
                  <a:pt x="0" y="381"/>
                  <a:pt x="0" y="381"/>
                </a:cubicBezTo>
                <a:cubicBezTo>
                  <a:pt x="58" y="381"/>
                  <a:pt x="114" y="368"/>
                  <a:pt x="163" y="344"/>
                </a:cubicBezTo>
                <a:cubicBezTo>
                  <a:pt x="0" y="0"/>
                  <a:pt x="0" y="0"/>
                  <a:pt x="0" y="0"/>
                </a:cubicBezTo>
                <a:lnTo>
                  <a:pt x="0" y="38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EC129D0F-AE48-4F75-990A-AF431B3988A7}"/>
              </a:ext>
            </a:extLst>
          </p:cNvPr>
          <p:cNvSpPr>
            <a:spLocks/>
          </p:cNvSpPr>
          <p:nvPr/>
        </p:nvSpPr>
        <p:spPr bwMode="auto">
          <a:xfrm>
            <a:off x="2947457" y="3425110"/>
            <a:ext cx="1246886" cy="803624"/>
          </a:xfrm>
          <a:custGeom>
            <a:avLst/>
            <a:gdLst>
              <a:gd name="T0" fmla="*/ 296 w 371"/>
              <a:gd name="T1" fmla="*/ 239 h 239"/>
              <a:gd name="T2" fmla="*/ 371 w 371"/>
              <a:gd name="T3" fmla="*/ 86 h 239"/>
              <a:gd name="T4" fmla="*/ 0 w 371"/>
              <a:gd name="T5" fmla="*/ 0 h 239"/>
              <a:gd name="T6" fmla="*/ 296 w 371"/>
              <a:gd name="T7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239">
                <a:moveTo>
                  <a:pt x="296" y="239"/>
                </a:moveTo>
                <a:cubicBezTo>
                  <a:pt x="332" y="195"/>
                  <a:pt x="358" y="143"/>
                  <a:pt x="371" y="86"/>
                </a:cubicBezTo>
                <a:cubicBezTo>
                  <a:pt x="0" y="0"/>
                  <a:pt x="0" y="0"/>
                  <a:pt x="0" y="0"/>
                </a:cubicBezTo>
                <a:lnTo>
                  <a:pt x="296" y="239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F6846FD-7798-4F83-8034-FE4854BF6A9A}"/>
              </a:ext>
            </a:extLst>
          </p:cNvPr>
          <p:cNvSpPr>
            <a:spLocks/>
          </p:cNvSpPr>
          <p:nvPr/>
        </p:nvSpPr>
        <p:spPr bwMode="auto">
          <a:xfrm>
            <a:off x="2947457" y="3425111"/>
            <a:ext cx="994802" cy="1155527"/>
          </a:xfrm>
          <a:custGeom>
            <a:avLst/>
            <a:gdLst>
              <a:gd name="T0" fmla="*/ 163 w 296"/>
              <a:gd name="T1" fmla="*/ 344 h 344"/>
              <a:gd name="T2" fmla="*/ 296 w 296"/>
              <a:gd name="T3" fmla="*/ 239 h 344"/>
              <a:gd name="T4" fmla="*/ 0 w 296"/>
              <a:gd name="T5" fmla="*/ 0 h 344"/>
              <a:gd name="T6" fmla="*/ 163 w 296"/>
              <a:gd name="T7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344">
                <a:moveTo>
                  <a:pt x="163" y="344"/>
                </a:moveTo>
                <a:cubicBezTo>
                  <a:pt x="215" y="320"/>
                  <a:pt x="261" y="283"/>
                  <a:pt x="296" y="239"/>
                </a:cubicBezTo>
                <a:cubicBezTo>
                  <a:pt x="0" y="0"/>
                  <a:pt x="0" y="0"/>
                  <a:pt x="0" y="0"/>
                </a:cubicBezTo>
                <a:lnTo>
                  <a:pt x="163" y="3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137C3552-BD4B-4981-A137-7E046C8EFB5C}"/>
              </a:ext>
            </a:extLst>
          </p:cNvPr>
          <p:cNvSpPr/>
          <p:nvPr/>
        </p:nvSpPr>
        <p:spPr>
          <a:xfrm>
            <a:off x="4777643" y="470347"/>
            <a:ext cx="4645018" cy="6984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9224741-E84A-4B1D-9E88-3030E148EF9A}"/>
              </a:ext>
            </a:extLst>
          </p:cNvPr>
          <p:cNvSpPr/>
          <p:nvPr/>
        </p:nvSpPr>
        <p:spPr>
          <a:xfrm>
            <a:off x="4406498" y="478626"/>
            <a:ext cx="681902" cy="681902"/>
          </a:xfrm>
          <a:prstGeom prst="ellipse">
            <a:avLst/>
          </a:prstGeom>
          <a:gradFill flip="none" rotWithShape="1">
            <a:gsLst>
              <a:gs pos="6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dirty="0">
                <a:solidFill>
                  <a:schemeClr val="accent3"/>
                </a:solidFill>
              </a:rPr>
              <a:t>01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7141795-FDA6-41DE-ACC9-EE0799026F7A}"/>
              </a:ext>
            </a:extLst>
          </p:cNvPr>
          <p:cNvSpPr/>
          <p:nvPr/>
        </p:nvSpPr>
        <p:spPr>
          <a:xfrm>
            <a:off x="5419451" y="573355"/>
            <a:ext cx="3440155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1"/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STEMI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də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xəstəxana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öncəsi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ölüm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nisbətləri</a:t>
            </a:r>
            <a:endParaRPr lang="en-GB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98E38F0D-B564-4C5C-AFE9-6AE4A3300BF5}"/>
              </a:ext>
            </a:extLst>
          </p:cNvPr>
          <p:cNvSpPr/>
          <p:nvPr/>
        </p:nvSpPr>
        <p:spPr>
          <a:xfrm>
            <a:off x="4777643" y="5689191"/>
            <a:ext cx="4645018" cy="69846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85B5F45-8F41-4295-8055-1D6622F8A693}"/>
              </a:ext>
            </a:extLst>
          </p:cNvPr>
          <p:cNvSpPr/>
          <p:nvPr/>
        </p:nvSpPr>
        <p:spPr>
          <a:xfrm>
            <a:off x="4406498" y="5697470"/>
            <a:ext cx="681902" cy="681902"/>
          </a:xfrm>
          <a:prstGeom prst="ellipse">
            <a:avLst/>
          </a:prstGeom>
          <a:gradFill flip="none" rotWithShape="1">
            <a:gsLst>
              <a:gs pos="6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2C721A1-1D7C-45B9-A931-AEEEF9FF1399}"/>
              </a:ext>
            </a:extLst>
          </p:cNvPr>
          <p:cNvSpPr/>
          <p:nvPr/>
        </p:nvSpPr>
        <p:spPr>
          <a:xfrm>
            <a:off x="5419451" y="5774952"/>
            <a:ext cx="3440155" cy="52693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Ürək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Çatışmazlığı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səbəbi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ilə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hospitalizasiya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sayı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79A0F365-DA7E-452C-A98F-DC1574DAA76C}"/>
              </a:ext>
            </a:extLst>
          </p:cNvPr>
          <p:cNvSpPr/>
          <p:nvPr/>
        </p:nvSpPr>
        <p:spPr>
          <a:xfrm>
            <a:off x="5593043" y="1340154"/>
            <a:ext cx="4645018" cy="6984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BA9BE53-89EA-4D5A-B0B2-FABFE9DA5A28}"/>
              </a:ext>
            </a:extLst>
          </p:cNvPr>
          <p:cNvSpPr/>
          <p:nvPr/>
        </p:nvSpPr>
        <p:spPr>
          <a:xfrm>
            <a:off x="5221898" y="1348433"/>
            <a:ext cx="681902" cy="681902"/>
          </a:xfrm>
          <a:prstGeom prst="ellipse">
            <a:avLst/>
          </a:prstGeom>
          <a:gradFill flip="none" rotWithShape="1">
            <a:gsLst>
              <a:gs pos="6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01D4E6D-8CB4-4403-8AAD-63A97C7A43F3}"/>
              </a:ext>
            </a:extLst>
          </p:cNvPr>
          <p:cNvSpPr/>
          <p:nvPr/>
        </p:nvSpPr>
        <p:spPr>
          <a:xfrm>
            <a:off x="6234851" y="1562009"/>
            <a:ext cx="3440155" cy="25475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Xəstəxana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daxili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STEMI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ölüm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nisbəti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35CE0356-7F9A-4AB8-A55D-B4187FA93CEC}"/>
              </a:ext>
            </a:extLst>
          </p:cNvPr>
          <p:cNvSpPr/>
          <p:nvPr/>
        </p:nvSpPr>
        <p:spPr>
          <a:xfrm>
            <a:off x="5593043" y="4819382"/>
            <a:ext cx="4645018" cy="69846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21D6F33-83DE-4FAB-9BE0-1DF2C6AA8D36}"/>
              </a:ext>
            </a:extLst>
          </p:cNvPr>
          <p:cNvSpPr/>
          <p:nvPr/>
        </p:nvSpPr>
        <p:spPr>
          <a:xfrm>
            <a:off x="5221898" y="4827661"/>
            <a:ext cx="681902" cy="681902"/>
          </a:xfrm>
          <a:prstGeom prst="ellipse">
            <a:avLst/>
          </a:prstGeom>
          <a:gradFill flip="none" rotWithShape="1">
            <a:gsLst>
              <a:gs pos="6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06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ABFA913-3D06-4512-99AC-40B188A8641A}"/>
              </a:ext>
            </a:extLst>
          </p:cNvPr>
          <p:cNvSpPr/>
          <p:nvPr/>
        </p:nvSpPr>
        <p:spPr>
          <a:xfrm>
            <a:off x="6234851" y="4905816"/>
            <a:ext cx="3440155" cy="52559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Kəskin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koronar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sindrom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səbəbi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ilə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rehospitalizasiya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nisbəti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99305E64-260F-402D-845F-25977345043E}"/>
              </a:ext>
            </a:extLst>
          </p:cNvPr>
          <p:cNvSpPr/>
          <p:nvPr/>
        </p:nvSpPr>
        <p:spPr>
          <a:xfrm>
            <a:off x="6044515" y="3941292"/>
            <a:ext cx="4645018" cy="69846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5312F99-4006-452C-A16F-FB1342530547}"/>
              </a:ext>
            </a:extLst>
          </p:cNvPr>
          <p:cNvSpPr/>
          <p:nvPr/>
        </p:nvSpPr>
        <p:spPr>
          <a:xfrm>
            <a:off x="5673370" y="3949571"/>
            <a:ext cx="681902" cy="681902"/>
          </a:xfrm>
          <a:prstGeom prst="ellipse">
            <a:avLst/>
          </a:prstGeom>
          <a:gradFill flip="none" rotWithShape="1">
            <a:gsLst>
              <a:gs pos="6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dirty="0">
                <a:solidFill>
                  <a:schemeClr val="accent2"/>
                </a:solidFill>
              </a:rPr>
              <a:t>05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6ED7EB4-B9E1-45FD-A1B6-4E76DEC06D59}"/>
              </a:ext>
            </a:extLst>
          </p:cNvPr>
          <p:cNvSpPr/>
          <p:nvPr/>
        </p:nvSpPr>
        <p:spPr>
          <a:xfrm>
            <a:off x="6686323" y="4027053"/>
            <a:ext cx="3440155" cy="52693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Ürək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-damar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xəstəlikləri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səbəbindən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illik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ölüm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sayı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B82045B9-715E-4EE8-8573-C99379A520D8}"/>
              </a:ext>
            </a:extLst>
          </p:cNvPr>
          <p:cNvSpPr/>
          <p:nvPr/>
        </p:nvSpPr>
        <p:spPr>
          <a:xfrm>
            <a:off x="6044515" y="2201678"/>
            <a:ext cx="4645018" cy="6984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52ACAB11-9828-4B78-BE48-01E7DB649BC2}"/>
              </a:ext>
            </a:extLst>
          </p:cNvPr>
          <p:cNvSpPr/>
          <p:nvPr/>
        </p:nvSpPr>
        <p:spPr>
          <a:xfrm>
            <a:off x="5673370" y="2209957"/>
            <a:ext cx="681902" cy="681902"/>
          </a:xfrm>
          <a:prstGeom prst="ellipse">
            <a:avLst/>
          </a:prstGeom>
          <a:gradFill flip="none" rotWithShape="1">
            <a:gsLst>
              <a:gs pos="6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dirty="0">
                <a:solidFill>
                  <a:schemeClr val="accent5"/>
                </a:solidFill>
              </a:rPr>
              <a:t>03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918CAF7-7A35-49E1-8D1C-951303277CBC}"/>
              </a:ext>
            </a:extLst>
          </p:cNvPr>
          <p:cNvSpPr/>
          <p:nvPr/>
        </p:nvSpPr>
        <p:spPr>
          <a:xfrm>
            <a:off x="6686323" y="2422860"/>
            <a:ext cx="3440155" cy="2560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STEMI 30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günlük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mortallıq</a:t>
            </a:r>
            <a:r>
              <a:rPr lang="en-IN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812B7F0C-150A-4681-8106-789A858AB709}"/>
              </a:ext>
            </a:extLst>
          </p:cNvPr>
          <p:cNvSpPr/>
          <p:nvPr/>
        </p:nvSpPr>
        <p:spPr>
          <a:xfrm>
            <a:off x="6303445" y="3079768"/>
            <a:ext cx="4645018" cy="6984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6BFFC11-E39F-4C88-8D08-AA9002D7EEE9}"/>
              </a:ext>
            </a:extLst>
          </p:cNvPr>
          <p:cNvSpPr/>
          <p:nvPr/>
        </p:nvSpPr>
        <p:spPr>
          <a:xfrm>
            <a:off x="5932300" y="3088047"/>
            <a:ext cx="681902" cy="681902"/>
          </a:xfrm>
          <a:prstGeom prst="ellipse">
            <a:avLst/>
          </a:prstGeom>
          <a:gradFill flip="none" rotWithShape="1">
            <a:gsLst>
              <a:gs pos="6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635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dirty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5A1772F-362D-4E25-86E7-BFC5FB81DDF6}"/>
              </a:ext>
            </a:extLst>
          </p:cNvPr>
          <p:cNvSpPr/>
          <p:nvPr/>
        </p:nvSpPr>
        <p:spPr>
          <a:xfrm>
            <a:off x="6945253" y="3182777"/>
            <a:ext cx="3440155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1"/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STEMI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xəstələrində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bütün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səbəblərdən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ölüm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nisbəti</a:t>
            </a:r>
            <a:endParaRPr lang="en-GB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D0CE3FC-54D3-4841-A5CD-763A145BD74B}"/>
              </a:ext>
            </a:extLst>
          </p:cNvPr>
          <p:cNvCxnSpPr>
            <a:cxnSpLocks/>
          </p:cNvCxnSpPr>
          <p:nvPr/>
        </p:nvCxnSpPr>
        <p:spPr>
          <a:xfrm flipV="1">
            <a:off x="4217153" y="1711354"/>
            <a:ext cx="1077888" cy="4614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91A8CDF-1784-4510-AF35-B3AF5A034A55}"/>
              </a:ext>
            </a:extLst>
          </p:cNvPr>
          <p:cNvCxnSpPr>
            <a:cxnSpLocks/>
          </p:cNvCxnSpPr>
          <p:nvPr/>
        </p:nvCxnSpPr>
        <p:spPr>
          <a:xfrm>
            <a:off x="4812772" y="2487336"/>
            <a:ext cx="926887" cy="3775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DE0F556-32D0-460E-8581-7332A9D3249D}"/>
              </a:ext>
            </a:extLst>
          </p:cNvPr>
          <p:cNvCxnSpPr>
            <a:cxnSpLocks/>
          </p:cNvCxnSpPr>
          <p:nvPr/>
        </p:nvCxnSpPr>
        <p:spPr>
          <a:xfrm>
            <a:off x="5005718" y="3418514"/>
            <a:ext cx="1010776" cy="4194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8DAF54B-3FED-4463-A7C8-642499B5E080}"/>
              </a:ext>
            </a:extLst>
          </p:cNvPr>
          <p:cNvCxnSpPr>
            <a:cxnSpLocks/>
          </p:cNvCxnSpPr>
          <p:nvPr/>
        </p:nvCxnSpPr>
        <p:spPr>
          <a:xfrm flipV="1">
            <a:off x="4812772" y="4320330"/>
            <a:ext cx="926887" cy="2936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6E6641D-CE1D-450A-9D31-E5FB77961113}"/>
              </a:ext>
            </a:extLst>
          </p:cNvPr>
          <p:cNvCxnSpPr>
            <a:cxnSpLocks/>
          </p:cNvCxnSpPr>
          <p:nvPr/>
        </p:nvCxnSpPr>
        <p:spPr>
          <a:xfrm>
            <a:off x="4191987" y="5079535"/>
            <a:ext cx="1136611" cy="29361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CB4CA43-A723-4935-95F8-520467F3EB99}"/>
              </a:ext>
            </a:extLst>
          </p:cNvPr>
          <p:cNvCxnSpPr>
            <a:cxnSpLocks/>
          </p:cNvCxnSpPr>
          <p:nvPr/>
        </p:nvCxnSpPr>
        <p:spPr>
          <a:xfrm>
            <a:off x="3353087" y="5473817"/>
            <a:ext cx="1262446" cy="44042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>
            <a:extLst>
              <a:ext uri="{FF2B5EF4-FFF2-40B4-BE49-F238E27FC236}">
                <a16:creationId xmlns:a16="http://schemas.microsoft.com/office/drawing/2014/main" id="{D14BEA8A-8B9C-4589-8558-51BCD94F2F71}"/>
              </a:ext>
            </a:extLst>
          </p:cNvPr>
          <p:cNvSpPr/>
          <p:nvPr/>
        </p:nvSpPr>
        <p:spPr>
          <a:xfrm>
            <a:off x="3289526" y="1301771"/>
            <a:ext cx="150046" cy="15004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1298C93-6CFE-4C7C-A51C-598C6CCBBAC8}"/>
              </a:ext>
            </a:extLst>
          </p:cNvPr>
          <p:cNvSpPr/>
          <p:nvPr/>
        </p:nvSpPr>
        <p:spPr>
          <a:xfrm>
            <a:off x="3289526" y="5395306"/>
            <a:ext cx="150046" cy="1500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39BA18E-5B71-438A-95C8-A20244DB8F33}"/>
              </a:ext>
            </a:extLst>
          </p:cNvPr>
          <p:cNvSpPr/>
          <p:nvPr/>
        </p:nvSpPr>
        <p:spPr>
          <a:xfrm>
            <a:off x="4937572" y="3350087"/>
            <a:ext cx="150046" cy="15004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77052A0-DA62-4E56-8C86-ADD80A6804E4}"/>
              </a:ext>
            </a:extLst>
          </p:cNvPr>
          <p:cNvSpPr/>
          <p:nvPr/>
        </p:nvSpPr>
        <p:spPr>
          <a:xfrm>
            <a:off x="4118865" y="1684543"/>
            <a:ext cx="150046" cy="15004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C4F7694-400D-49A2-854D-F8278D5EACCB}"/>
              </a:ext>
            </a:extLst>
          </p:cNvPr>
          <p:cNvSpPr/>
          <p:nvPr/>
        </p:nvSpPr>
        <p:spPr>
          <a:xfrm>
            <a:off x="4118865" y="5001901"/>
            <a:ext cx="150046" cy="1500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C5D2DAB-61AC-421F-8C60-9CE0EC1AEF63}"/>
              </a:ext>
            </a:extLst>
          </p:cNvPr>
          <p:cNvSpPr/>
          <p:nvPr/>
        </p:nvSpPr>
        <p:spPr>
          <a:xfrm>
            <a:off x="4724921" y="4278887"/>
            <a:ext cx="150046" cy="150046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31B17E7-4AD7-4712-8BF6-8F27AF487314}"/>
              </a:ext>
            </a:extLst>
          </p:cNvPr>
          <p:cNvSpPr/>
          <p:nvPr/>
        </p:nvSpPr>
        <p:spPr>
          <a:xfrm>
            <a:off x="4724921" y="2418190"/>
            <a:ext cx="150046" cy="150046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12">
            <a:extLst>
              <a:ext uri="{FF2B5EF4-FFF2-40B4-BE49-F238E27FC236}">
                <a16:creationId xmlns:a16="http://schemas.microsoft.com/office/drawing/2014/main" id="{DB81CE26-D6A7-4900-AF51-3647CDA76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269" y="2304504"/>
            <a:ext cx="2248995" cy="224899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Z" sz="2000" dirty="0">
                <a:solidFill>
                  <a:srgbClr val="002060"/>
                </a:solidFill>
              </a:rPr>
              <a:t>Nəticələr üçün Keyfiyyət İndikatorları</a:t>
            </a:r>
            <a:endParaRPr lang="en-IN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DE3AA63A-0DD6-5B43-99BE-A9432EF1A233}"/>
              </a:ext>
            </a:extLst>
          </p:cNvPr>
          <p:cNvSpPr/>
          <p:nvPr/>
        </p:nvSpPr>
        <p:spPr>
          <a:xfrm>
            <a:off x="-1742986" y="859638"/>
            <a:ext cx="12585579" cy="6782134"/>
          </a:xfrm>
          <a:custGeom>
            <a:avLst/>
            <a:gdLst>
              <a:gd name="connsiteX0" fmla="*/ 171179 w 23207025"/>
              <a:gd name="connsiteY0" fmla="*/ 1246998 h 11375736"/>
              <a:gd name="connsiteX1" fmla="*/ 382194 w 23207025"/>
              <a:gd name="connsiteY1" fmla="*/ 1176659 h 11375736"/>
              <a:gd name="connsiteX2" fmla="*/ 7240194 w 23207025"/>
              <a:gd name="connsiteY2" fmla="*/ 191921 h 11375736"/>
              <a:gd name="connsiteX3" fmla="*/ 5552071 w 23207025"/>
              <a:gd name="connsiteY3" fmla="*/ 5502475 h 11375736"/>
              <a:gd name="connsiteX4" fmla="*/ 13043117 w 23207025"/>
              <a:gd name="connsiteY4" fmla="*/ 3462659 h 11375736"/>
              <a:gd name="connsiteX5" fmla="*/ 14133364 w 23207025"/>
              <a:gd name="connsiteY5" fmla="*/ 8245675 h 11375736"/>
              <a:gd name="connsiteX6" fmla="*/ 20745179 w 23207025"/>
              <a:gd name="connsiteY6" fmla="*/ 5854167 h 11375736"/>
              <a:gd name="connsiteX7" fmla="*/ 23207025 w 23207025"/>
              <a:gd name="connsiteY7" fmla="*/ 11375736 h 1137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7025" h="11375736">
                <a:moveTo>
                  <a:pt x="171179" y="1246998"/>
                </a:moveTo>
                <a:cubicBezTo>
                  <a:pt x="-312398" y="1299751"/>
                  <a:pt x="382194" y="1176659"/>
                  <a:pt x="382194" y="1176659"/>
                </a:cubicBezTo>
                <a:cubicBezTo>
                  <a:pt x="1560363" y="1000813"/>
                  <a:pt x="6378548" y="-529048"/>
                  <a:pt x="7240194" y="191921"/>
                </a:cubicBezTo>
                <a:cubicBezTo>
                  <a:pt x="8101840" y="912890"/>
                  <a:pt x="4584917" y="4957352"/>
                  <a:pt x="5552071" y="5502475"/>
                </a:cubicBezTo>
                <a:cubicBezTo>
                  <a:pt x="6519225" y="6047598"/>
                  <a:pt x="11612902" y="3005459"/>
                  <a:pt x="13043117" y="3462659"/>
                </a:cubicBezTo>
                <a:cubicBezTo>
                  <a:pt x="14473333" y="3919859"/>
                  <a:pt x="12849687" y="7847090"/>
                  <a:pt x="14133364" y="8245675"/>
                </a:cubicBezTo>
                <a:cubicBezTo>
                  <a:pt x="15417041" y="8644260"/>
                  <a:pt x="19232902" y="5332490"/>
                  <a:pt x="20745179" y="5854167"/>
                </a:cubicBezTo>
                <a:cubicBezTo>
                  <a:pt x="22257456" y="6375844"/>
                  <a:pt x="22673625" y="10449613"/>
                  <a:pt x="23207025" y="11375736"/>
                </a:cubicBezTo>
              </a:path>
            </a:pathLst>
          </a:custGeom>
          <a:noFill/>
          <a:ln w="444500" cap="rnd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ABCF71-0757-0C46-AA6C-5F5675252D09}"/>
              </a:ext>
            </a:extLst>
          </p:cNvPr>
          <p:cNvSpPr txBox="1"/>
          <p:nvPr/>
        </p:nvSpPr>
        <p:spPr>
          <a:xfrm>
            <a:off x="762001" y="329579"/>
            <a:ext cx="10668000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TƏSİRLƏR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989F13E-174E-2A47-A3E2-878BFA4E7DF6}"/>
              </a:ext>
            </a:extLst>
          </p:cNvPr>
          <p:cNvSpPr/>
          <p:nvPr/>
        </p:nvSpPr>
        <p:spPr>
          <a:xfrm>
            <a:off x="1296443" y="2798205"/>
            <a:ext cx="971582" cy="1364014"/>
          </a:xfrm>
          <a:custGeom>
            <a:avLst/>
            <a:gdLst>
              <a:gd name="connsiteX0" fmla="*/ 0 w 2391753"/>
              <a:gd name="connsiteY0" fmla="*/ 0 h 3357809"/>
              <a:gd name="connsiteX1" fmla="*/ 91440 w 2391753"/>
              <a:gd name="connsiteY1" fmla="*/ 0 h 3357809"/>
              <a:gd name="connsiteX2" fmla="*/ 1665612 w 2391753"/>
              <a:gd name="connsiteY2" fmla="*/ 0 h 3357809"/>
              <a:gd name="connsiteX3" fmla="*/ 2391753 w 2391753"/>
              <a:gd name="connsiteY3" fmla="*/ 726141 h 3357809"/>
              <a:gd name="connsiteX4" fmla="*/ 1665612 w 2391753"/>
              <a:gd name="connsiteY4" fmla="*/ 1452282 h 3357809"/>
              <a:gd name="connsiteX5" fmla="*/ 91440 w 2391753"/>
              <a:gd name="connsiteY5" fmla="*/ 1452282 h 3357809"/>
              <a:gd name="connsiteX6" fmla="*/ 91440 w 2391753"/>
              <a:gd name="connsiteY6" fmla="*/ 3357809 h 3357809"/>
              <a:gd name="connsiteX7" fmla="*/ 0 w 2391753"/>
              <a:gd name="connsiteY7" fmla="*/ 3357809 h 3357809"/>
              <a:gd name="connsiteX8" fmla="*/ 0 w 2391753"/>
              <a:gd name="connsiteY8" fmla="*/ 1452282 h 3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1753" h="3357809">
                <a:moveTo>
                  <a:pt x="0" y="0"/>
                </a:moveTo>
                <a:lnTo>
                  <a:pt x="91440" y="0"/>
                </a:lnTo>
                <a:lnTo>
                  <a:pt x="1665612" y="0"/>
                </a:lnTo>
                <a:lnTo>
                  <a:pt x="2391753" y="726141"/>
                </a:lnTo>
                <a:lnTo>
                  <a:pt x="1665612" y="1452282"/>
                </a:lnTo>
                <a:lnTo>
                  <a:pt x="91440" y="1452282"/>
                </a:lnTo>
                <a:lnTo>
                  <a:pt x="91440" y="3357809"/>
                </a:lnTo>
                <a:lnTo>
                  <a:pt x="0" y="3357809"/>
                </a:lnTo>
                <a:lnTo>
                  <a:pt x="0" y="14522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F3FACCE-351E-3946-B2B3-2AC6C04F60CB}"/>
              </a:ext>
            </a:extLst>
          </p:cNvPr>
          <p:cNvSpPr/>
          <p:nvPr/>
        </p:nvSpPr>
        <p:spPr>
          <a:xfrm>
            <a:off x="4084689" y="1796721"/>
            <a:ext cx="971582" cy="1364014"/>
          </a:xfrm>
          <a:custGeom>
            <a:avLst/>
            <a:gdLst>
              <a:gd name="connsiteX0" fmla="*/ 0 w 2391753"/>
              <a:gd name="connsiteY0" fmla="*/ 0 h 3357809"/>
              <a:gd name="connsiteX1" fmla="*/ 91440 w 2391753"/>
              <a:gd name="connsiteY1" fmla="*/ 0 h 3357809"/>
              <a:gd name="connsiteX2" fmla="*/ 1665612 w 2391753"/>
              <a:gd name="connsiteY2" fmla="*/ 0 h 3357809"/>
              <a:gd name="connsiteX3" fmla="*/ 2391753 w 2391753"/>
              <a:gd name="connsiteY3" fmla="*/ 726141 h 3357809"/>
              <a:gd name="connsiteX4" fmla="*/ 1665612 w 2391753"/>
              <a:gd name="connsiteY4" fmla="*/ 1452282 h 3357809"/>
              <a:gd name="connsiteX5" fmla="*/ 91440 w 2391753"/>
              <a:gd name="connsiteY5" fmla="*/ 1452282 h 3357809"/>
              <a:gd name="connsiteX6" fmla="*/ 91440 w 2391753"/>
              <a:gd name="connsiteY6" fmla="*/ 3357809 h 3357809"/>
              <a:gd name="connsiteX7" fmla="*/ 0 w 2391753"/>
              <a:gd name="connsiteY7" fmla="*/ 3357809 h 3357809"/>
              <a:gd name="connsiteX8" fmla="*/ 0 w 2391753"/>
              <a:gd name="connsiteY8" fmla="*/ 1452282 h 3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1753" h="3357809">
                <a:moveTo>
                  <a:pt x="0" y="0"/>
                </a:moveTo>
                <a:lnTo>
                  <a:pt x="91440" y="0"/>
                </a:lnTo>
                <a:lnTo>
                  <a:pt x="1665612" y="0"/>
                </a:lnTo>
                <a:lnTo>
                  <a:pt x="2391753" y="726141"/>
                </a:lnTo>
                <a:lnTo>
                  <a:pt x="1665612" y="1452282"/>
                </a:lnTo>
                <a:lnTo>
                  <a:pt x="91440" y="1452282"/>
                </a:lnTo>
                <a:lnTo>
                  <a:pt x="91440" y="3357809"/>
                </a:lnTo>
                <a:lnTo>
                  <a:pt x="0" y="3357809"/>
                </a:lnTo>
                <a:lnTo>
                  <a:pt x="0" y="1452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A3E2F13-8A9B-064B-9409-4B9EC1470A8A}"/>
              </a:ext>
            </a:extLst>
          </p:cNvPr>
          <p:cNvSpPr/>
          <p:nvPr/>
        </p:nvSpPr>
        <p:spPr>
          <a:xfrm>
            <a:off x="6386922" y="4375423"/>
            <a:ext cx="971582" cy="1364014"/>
          </a:xfrm>
          <a:custGeom>
            <a:avLst/>
            <a:gdLst>
              <a:gd name="connsiteX0" fmla="*/ 0 w 2391753"/>
              <a:gd name="connsiteY0" fmla="*/ 0 h 3357809"/>
              <a:gd name="connsiteX1" fmla="*/ 91440 w 2391753"/>
              <a:gd name="connsiteY1" fmla="*/ 0 h 3357809"/>
              <a:gd name="connsiteX2" fmla="*/ 1665612 w 2391753"/>
              <a:gd name="connsiteY2" fmla="*/ 0 h 3357809"/>
              <a:gd name="connsiteX3" fmla="*/ 2391753 w 2391753"/>
              <a:gd name="connsiteY3" fmla="*/ 726141 h 3357809"/>
              <a:gd name="connsiteX4" fmla="*/ 1665612 w 2391753"/>
              <a:gd name="connsiteY4" fmla="*/ 1452282 h 3357809"/>
              <a:gd name="connsiteX5" fmla="*/ 91440 w 2391753"/>
              <a:gd name="connsiteY5" fmla="*/ 1452282 h 3357809"/>
              <a:gd name="connsiteX6" fmla="*/ 91440 w 2391753"/>
              <a:gd name="connsiteY6" fmla="*/ 3357809 h 3357809"/>
              <a:gd name="connsiteX7" fmla="*/ 0 w 2391753"/>
              <a:gd name="connsiteY7" fmla="*/ 3357809 h 3357809"/>
              <a:gd name="connsiteX8" fmla="*/ 0 w 2391753"/>
              <a:gd name="connsiteY8" fmla="*/ 1452282 h 3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1753" h="3357809">
                <a:moveTo>
                  <a:pt x="0" y="0"/>
                </a:moveTo>
                <a:lnTo>
                  <a:pt x="91440" y="0"/>
                </a:lnTo>
                <a:lnTo>
                  <a:pt x="1665612" y="0"/>
                </a:lnTo>
                <a:lnTo>
                  <a:pt x="2391753" y="726141"/>
                </a:lnTo>
                <a:lnTo>
                  <a:pt x="1665612" y="1452282"/>
                </a:lnTo>
                <a:lnTo>
                  <a:pt x="91440" y="1452282"/>
                </a:lnTo>
                <a:lnTo>
                  <a:pt x="91440" y="3357809"/>
                </a:lnTo>
                <a:lnTo>
                  <a:pt x="0" y="3357809"/>
                </a:lnTo>
                <a:lnTo>
                  <a:pt x="0" y="14522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CD2ECD-0E6D-A541-B0C0-B3025B2BDB12}"/>
              </a:ext>
            </a:extLst>
          </p:cNvPr>
          <p:cNvSpPr/>
          <p:nvPr/>
        </p:nvSpPr>
        <p:spPr>
          <a:xfrm>
            <a:off x="8997230" y="3005760"/>
            <a:ext cx="971582" cy="1364014"/>
          </a:xfrm>
          <a:custGeom>
            <a:avLst/>
            <a:gdLst>
              <a:gd name="connsiteX0" fmla="*/ 0 w 2391753"/>
              <a:gd name="connsiteY0" fmla="*/ 0 h 3357809"/>
              <a:gd name="connsiteX1" fmla="*/ 91440 w 2391753"/>
              <a:gd name="connsiteY1" fmla="*/ 0 h 3357809"/>
              <a:gd name="connsiteX2" fmla="*/ 1665612 w 2391753"/>
              <a:gd name="connsiteY2" fmla="*/ 0 h 3357809"/>
              <a:gd name="connsiteX3" fmla="*/ 2391753 w 2391753"/>
              <a:gd name="connsiteY3" fmla="*/ 726141 h 3357809"/>
              <a:gd name="connsiteX4" fmla="*/ 1665612 w 2391753"/>
              <a:gd name="connsiteY4" fmla="*/ 1452282 h 3357809"/>
              <a:gd name="connsiteX5" fmla="*/ 91440 w 2391753"/>
              <a:gd name="connsiteY5" fmla="*/ 1452282 h 3357809"/>
              <a:gd name="connsiteX6" fmla="*/ 91440 w 2391753"/>
              <a:gd name="connsiteY6" fmla="*/ 3357809 h 3357809"/>
              <a:gd name="connsiteX7" fmla="*/ 0 w 2391753"/>
              <a:gd name="connsiteY7" fmla="*/ 3357809 h 3357809"/>
              <a:gd name="connsiteX8" fmla="*/ 0 w 2391753"/>
              <a:gd name="connsiteY8" fmla="*/ 1452282 h 3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1753" h="3357809">
                <a:moveTo>
                  <a:pt x="0" y="0"/>
                </a:moveTo>
                <a:lnTo>
                  <a:pt x="91440" y="0"/>
                </a:lnTo>
                <a:lnTo>
                  <a:pt x="1665612" y="0"/>
                </a:lnTo>
                <a:lnTo>
                  <a:pt x="2391753" y="726141"/>
                </a:lnTo>
                <a:lnTo>
                  <a:pt x="1665612" y="1452282"/>
                </a:lnTo>
                <a:lnTo>
                  <a:pt x="91440" y="1452282"/>
                </a:lnTo>
                <a:lnTo>
                  <a:pt x="91440" y="3357809"/>
                </a:lnTo>
                <a:lnTo>
                  <a:pt x="0" y="3357809"/>
                </a:lnTo>
                <a:lnTo>
                  <a:pt x="0" y="14522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8E082-3A87-2145-A0D3-262F56EE35AA}"/>
              </a:ext>
            </a:extLst>
          </p:cNvPr>
          <p:cNvSpPr txBox="1"/>
          <p:nvPr/>
        </p:nvSpPr>
        <p:spPr>
          <a:xfrm flipH="1">
            <a:off x="1531196" y="3669380"/>
            <a:ext cx="2076236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TƏSİR 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1A727-995A-3E49-A655-02817244FCDD}"/>
              </a:ext>
            </a:extLst>
          </p:cNvPr>
          <p:cNvSpPr txBox="1"/>
          <p:nvPr/>
        </p:nvSpPr>
        <p:spPr>
          <a:xfrm flipH="1">
            <a:off x="1349407" y="4044711"/>
            <a:ext cx="2258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Əhali</a:t>
            </a:r>
            <a:r>
              <a:rPr lang="en-GB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sağlamlığının</a:t>
            </a:r>
            <a:r>
              <a:rPr lang="en-GB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artması</a:t>
            </a:r>
            <a:r>
              <a:rPr lang="en-GB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/</a:t>
            </a:r>
            <a:r>
              <a:rPr lang="en-GB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daha</a:t>
            </a:r>
            <a:r>
              <a:rPr lang="en-GB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yaxşı</a:t>
            </a:r>
            <a:r>
              <a:rPr lang="en-GB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həyat</a:t>
            </a:r>
            <a:r>
              <a:rPr lang="en-GB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keyfiyyəti</a:t>
            </a:r>
            <a:endParaRPr lang="en-GB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C6FD0B-5132-CE4A-874B-719FB5A6BA1A}"/>
              </a:ext>
            </a:extLst>
          </p:cNvPr>
          <p:cNvSpPr txBox="1"/>
          <p:nvPr/>
        </p:nvSpPr>
        <p:spPr>
          <a:xfrm flipH="1">
            <a:off x="4294433" y="2639855"/>
            <a:ext cx="2076236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TƏSİR 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F637B5-5D69-9D43-9683-D9F2C020E896}"/>
              </a:ext>
            </a:extLst>
          </p:cNvPr>
          <p:cNvSpPr txBox="1"/>
          <p:nvPr/>
        </p:nvSpPr>
        <p:spPr>
          <a:xfrm flipH="1">
            <a:off x="4294431" y="3015186"/>
            <a:ext cx="2076237" cy="79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pc="-1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Yaşam</a:t>
            </a:r>
            <a:r>
              <a:rPr lang="en-US" spc="-1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pc="-1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müddətlərinin</a:t>
            </a:r>
            <a:r>
              <a:rPr lang="en-US" spc="-1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pc="-1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artması</a:t>
            </a:r>
            <a:endParaRPr lang="en-US" spc="-1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22B2A9-87AB-1C4B-80E0-AB0A07BDC6BE}"/>
              </a:ext>
            </a:extLst>
          </p:cNvPr>
          <p:cNvSpPr txBox="1"/>
          <p:nvPr/>
        </p:nvSpPr>
        <p:spPr>
          <a:xfrm flipH="1">
            <a:off x="6640093" y="5244682"/>
            <a:ext cx="2076236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TƏSİR 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26808C-8232-094E-8E59-C0D1D386E5EA}"/>
              </a:ext>
            </a:extLst>
          </p:cNvPr>
          <p:cNvSpPr txBox="1"/>
          <p:nvPr/>
        </p:nvSpPr>
        <p:spPr>
          <a:xfrm flipH="1">
            <a:off x="6640091" y="5620013"/>
            <a:ext cx="2076237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pc="-1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Azalmış</a:t>
            </a:r>
            <a:r>
              <a:rPr lang="en-US" spc="-1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pc="-1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əlillik</a:t>
            </a:r>
            <a:r>
              <a:rPr lang="en-US" spc="-1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pc="-1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nisbətləri</a:t>
            </a:r>
            <a:endParaRPr lang="en-US" spc="-1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6C4080-317A-C645-B5D1-7E8073E34C88}"/>
              </a:ext>
            </a:extLst>
          </p:cNvPr>
          <p:cNvSpPr txBox="1"/>
          <p:nvPr/>
        </p:nvSpPr>
        <p:spPr>
          <a:xfrm flipH="1">
            <a:off x="9213476" y="3861957"/>
            <a:ext cx="2076236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TƏSİR 04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C6A9AC-5412-E87D-ADEC-A8E872445936}"/>
              </a:ext>
            </a:extLst>
          </p:cNvPr>
          <p:cNvSpPr txBox="1">
            <a:spLocks/>
          </p:cNvSpPr>
          <p:nvPr/>
        </p:nvSpPr>
        <p:spPr>
          <a:xfrm>
            <a:off x="8256708" y="4180169"/>
            <a:ext cx="3733800" cy="17262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Bənzər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keyfiyyət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düzəltmə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proqramlarının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başqa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xəstəliklərdə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və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ixtisaslarda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istifadə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etmə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ehtimalı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(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məs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Kəskin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İnsult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Müalicəsi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Şəbəkəsi</a:t>
            </a:r>
            <a:r>
              <a:rPr lang="en-GB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) </a:t>
            </a:r>
          </a:p>
          <a:p>
            <a:endParaRPr lang="en-AZ" dirty="0"/>
          </a:p>
        </p:txBody>
      </p:sp>
    </p:spTree>
    <p:extLst>
      <p:ext uri="{BB962C8B-B14F-4D97-AF65-F5344CB8AC3E}">
        <p14:creationId xmlns:p14="http://schemas.microsoft.com/office/powerpoint/2010/main" val="18451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52D2-3AB1-1C40-B3B3-B7331A41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Z" sz="4000" b="1" dirty="0">
                <a:solidFill>
                  <a:srgbClr val="002060"/>
                </a:solidFill>
              </a:rPr>
              <a:t>Daxil Olan Tərəflər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0CF59-D130-3840-B9D4-594F89836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149"/>
            <a:ext cx="10515600" cy="50323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 </a:t>
            </a:r>
            <a:endParaRPr lang="en-GB" sz="4000" b="1" dirty="0"/>
          </a:p>
          <a:p>
            <a:r>
              <a:rPr lang="en-GB" sz="4000" b="1" dirty="0" err="1">
                <a:solidFill>
                  <a:srgbClr val="002060"/>
                </a:solidFill>
              </a:rPr>
              <a:t>Xəstə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və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Xəstə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Yaxınları</a:t>
            </a:r>
            <a:endParaRPr lang="en-GB" sz="4000" b="1" dirty="0">
              <a:solidFill>
                <a:srgbClr val="002060"/>
              </a:solidFill>
            </a:endParaRPr>
          </a:p>
          <a:p>
            <a:r>
              <a:rPr lang="en-GB" sz="4000" b="1" dirty="0" err="1">
                <a:solidFill>
                  <a:srgbClr val="002060"/>
                </a:solidFill>
              </a:rPr>
              <a:t>İctimaiyyət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</a:p>
          <a:p>
            <a:r>
              <a:rPr lang="en-GB" sz="4000" b="1" dirty="0">
                <a:solidFill>
                  <a:srgbClr val="002060"/>
                </a:solidFill>
              </a:rPr>
              <a:t>Media </a:t>
            </a:r>
          </a:p>
          <a:p>
            <a:r>
              <a:rPr lang="en-GB" sz="4000" b="1" dirty="0" err="1">
                <a:solidFill>
                  <a:srgbClr val="002060"/>
                </a:solidFill>
              </a:rPr>
              <a:t>Azərbaycan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Respublikası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Səhiyyə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Nazirliyi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</a:p>
          <a:p>
            <a:r>
              <a:rPr lang="en-GB" sz="4000" b="1" dirty="0" err="1">
                <a:solidFill>
                  <a:srgbClr val="002060"/>
                </a:solidFill>
              </a:rPr>
              <a:t>İcbari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Tibbi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Sığorta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Üzrə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Dövlət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Agentliyi</a:t>
            </a:r>
            <a:endParaRPr lang="en-GB" sz="4000" b="1" dirty="0">
              <a:solidFill>
                <a:srgbClr val="002060"/>
              </a:solidFill>
            </a:endParaRPr>
          </a:p>
          <a:p>
            <a:r>
              <a:rPr lang="en-GB" sz="4000" b="1" dirty="0">
                <a:solidFill>
                  <a:srgbClr val="002060"/>
                </a:solidFill>
              </a:rPr>
              <a:t>TƏBİB</a:t>
            </a:r>
          </a:p>
          <a:p>
            <a:r>
              <a:rPr lang="en-GB" sz="4000" b="1" dirty="0" err="1">
                <a:solidFill>
                  <a:srgbClr val="002060"/>
                </a:solidFill>
              </a:rPr>
              <a:t>Ümumdünya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Səhiyyə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Təşkilatı</a:t>
            </a:r>
            <a:endParaRPr lang="en-GB" sz="4000" b="1" dirty="0">
              <a:solidFill>
                <a:srgbClr val="002060"/>
              </a:solidFill>
            </a:endParaRPr>
          </a:p>
          <a:p>
            <a:r>
              <a:rPr lang="en-GB" sz="4000" b="1" dirty="0" err="1">
                <a:solidFill>
                  <a:srgbClr val="002060"/>
                </a:solidFill>
              </a:rPr>
              <a:t>Özəl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Sığorta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Şirkətləri</a:t>
            </a:r>
            <a:endParaRPr lang="en-GB" sz="4000" b="1" dirty="0">
              <a:solidFill>
                <a:srgbClr val="002060"/>
              </a:solidFill>
            </a:endParaRPr>
          </a:p>
          <a:p>
            <a:r>
              <a:rPr lang="en-GB" sz="4000" b="1" dirty="0" err="1">
                <a:solidFill>
                  <a:srgbClr val="002060"/>
                </a:solidFill>
              </a:rPr>
              <a:t>Azərbaycan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Kardiologiya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Cəmiyyəti</a:t>
            </a:r>
            <a:endParaRPr lang="en-GB" sz="4000" b="1" dirty="0">
              <a:solidFill>
                <a:srgbClr val="002060"/>
              </a:solidFill>
            </a:endParaRPr>
          </a:p>
          <a:p>
            <a:r>
              <a:rPr lang="en-GB" sz="4000" b="1" dirty="0" err="1">
                <a:solidFill>
                  <a:srgbClr val="002060"/>
                </a:solidFill>
              </a:rPr>
              <a:t>Təcili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Yardım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Stansiyaları</a:t>
            </a:r>
            <a:r>
              <a:rPr lang="en-GB" sz="4000" b="1" dirty="0">
                <a:solidFill>
                  <a:srgbClr val="002060"/>
                </a:solidFill>
              </a:rPr>
              <a:t> (</a:t>
            </a:r>
            <a:r>
              <a:rPr lang="en-GB" sz="4000" b="1" dirty="0" err="1">
                <a:solidFill>
                  <a:srgbClr val="002060"/>
                </a:solidFill>
              </a:rPr>
              <a:t>ambulans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və</a:t>
            </a:r>
            <a:r>
              <a:rPr lang="en-GB" sz="4000" b="1" dirty="0">
                <a:solidFill>
                  <a:srgbClr val="002060"/>
                </a:solidFill>
              </a:rPr>
              <a:t> TY </a:t>
            </a:r>
            <a:r>
              <a:rPr lang="en-GB" sz="4000" b="1" dirty="0" err="1">
                <a:solidFill>
                  <a:srgbClr val="002060"/>
                </a:solidFill>
              </a:rPr>
              <a:t>şöbələri</a:t>
            </a:r>
            <a:r>
              <a:rPr lang="en-GB" sz="4000" b="1" dirty="0">
                <a:solidFill>
                  <a:srgbClr val="002060"/>
                </a:solidFill>
              </a:rPr>
              <a:t>) </a:t>
            </a:r>
          </a:p>
          <a:p>
            <a:r>
              <a:rPr lang="en-GB" sz="4000" b="1" dirty="0">
                <a:solidFill>
                  <a:srgbClr val="002060"/>
                </a:solidFill>
              </a:rPr>
              <a:t>PCI-(PKM) </a:t>
            </a:r>
            <a:r>
              <a:rPr lang="en-GB" sz="4000" b="1" dirty="0" err="1">
                <a:solidFill>
                  <a:srgbClr val="002060"/>
                </a:solidFill>
              </a:rPr>
              <a:t>imkanı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olmayan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xəstəxanalar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</a:p>
          <a:p>
            <a:r>
              <a:rPr lang="en-GB" sz="4000" b="1" dirty="0">
                <a:solidFill>
                  <a:srgbClr val="002060"/>
                </a:solidFill>
              </a:rPr>
              <a:t>PCI </a:t>
            </a:r>
            <a:r>
              <a:rPr lang="en-GB" sz="4000" b="1" dirty="0" err="1">
                <a:solidFill>
                  <a:srgbClr val="002060"/>
                </a:solidFill>
              </a:rPr>
              <a:t>və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birincili</a:t>
            </a:r>
            <a:r>
              <a:rPr lang="en-GB" sz="4000" b="1" dirty="0">
                <a:solidFill>
                  <a:srgbClr val="002060"/>
                </a:solidFill>
              </a:rPr>
              <a:t>  PCI </a:t>
            </a:r>
            <a:r>
              <a:rPr lang="en-GB" sz="4000" b="1" dirty="0" err="1">
                <a:solidFill>
                  <a:srgbClr val="002060"/>
                </a:solidFill>
              </a:rPr>
              <a:t>mərkəzləri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</a:p>
          <a:p>
            <a:r>
              <a:rPr lang="en-GB" sz="4000" b="1" dirty="0" err="1">
                <a:solidFill>
                  <a:srgbClr val="002060"/>
                </a:solidFill>
              </a:rPr>
              <a:t>Farmasevtik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kompaniyalar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</a:p>
          <a:p>
            <a:r>
              <a:rPr lang="en-GB" sz="4000" b="1" dirty="0" err="1">
                <a:solidFill>
                  <a:srgbClr val="002060"/>
                </a:solidFill>
              </a:rPr>
              <a:t>Tibbi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avadanlıq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şirkətləri</a:t>
            </a:r>
            <a:endParaRPr lang="en-GB" sz="4000" b="1" dirty="0">
              <a:solidFill>
                <a:srgbClr val="002060"/>
              </a:solidFill>
            </a:endParaRPr>
          </a:p>
          <a:p>
            <a:endParaRPr lang="en-AZ" dirty="0"/>
          </a:p>
        </p:txBody>
      </p:sp>
      <p:pic>
        <p:nvPicPr>
          <p:cNvPr id="4" name="Picture 2" descr="Stent - Save a Life! Annual Forum">
            <a:extLst>
              <a:ext uri="{FF2B5EF4-FFF2-40B4-BE49-F238E27FC236}">
                <a16:creationId xmlns:a16="http://schemas.microsoft.com/office/drawing/2014/main" id="{6F1C90E1-9C99-44EE-CAA4-1F79C0B4A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7" r="-2" b="10606"/>
          <a:stretch/>
        </p:blipFill>
        <p:spPr bwMode="auto">
          <a:xfrm>
            <a:off x="9850392" y="39912"/>
            <a:ext cx="2341608" cy="175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FEE93-A29A-9182-7DB1-888F156B1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108" y="1794910"/>
            <a:ext cx="3432962" cy="1066410"/>
          </a:xfrm>
          <a:prstGeom prst="rect">
            <a:avLst/>
          </a:prstGeom>
        </p:spPr>
      </p:pic>
      <p:pic>
        <p:nvPicPr>
          <p:cNvPr id="6" name="Picture 2" descr="İcbari Tibbi Sığorta">
            <a:extLst>
              <a:ext uri="{FF2B5EF4-FFF2-40B4-BE49-F238E27FC236}">
                <a16:creationId xmlns:a16="http://schemas.microsoft.com/office/drawing/2014/main" id="{45AAACB0-64D8-B26D-5DF3-1FCE881AE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335" y="3016332"/>
            <a:ext cx="2776677" cy="6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atient and Family Centered Care | Tallahassee Memorial HealthCare |  Tallahassee, FL">
            <a:extLst>
              <a:ext uri="{FF2B5EF4-FFF2-40B4-BE49-F238E27FC236}">
                <a16:creationId xmlns:a16="http://schemas.microsoft.com/office/drawing/2014/main" id="{631D1AA9-88CC-509F-1D3D-5BD802C12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r="20224" b="-2"/>
          <a:stretch/>
        </p:blipFill>
        <p:spPr bwMode="auto">
          <a:xfrm>
            <a:off x="7229856" y="4092029"/>
            <a:ext cx="2256781" cy="167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nterventional Cardiology | Cardiology | Weill Cornell Medicine">
            <a:extLst>
              <a:ext uri="{FF2B5EF4-FFF2-40B4-BE49-F238E27FC236}">
                <a16:creationId xmlns:a16="http://schemas.microsoft.com/office/drawing/2014/main" id="{B77D223A-F804-9C70-74D0-D625FF0A6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6" r="35420"/>
          <a:stretch/>
        </p:blipFill>
        <p:spPr bwMode="auto">
          <a:xfrm>
            <a:off x="9626399" y="4087446"/>
            <a:ext cx="1773988" cy="16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op Medical Device Companies - Envision Intelligence">
            <a:extLst>
              <a:ext uri="{FF2B5EF4-FFF2-40B4-BE49-F238E27FC236}">
                <a16:creationId xmlns:a16="http://schemas.microsoft.com/office/drawing/2014/main" id="{D9E32392-1608-4F98-69AE-42803AEB9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r="17354" b="2"/>
          <a:stretch/>
        </p:blipFill>
        <p:spPr bwMode="auto">
          <a:xfrm>
            <a:off x="9610646" y="2747516"/>
            <a:ext cx="1766447" cy="13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ƏBİB yenidən təşkil olunacaq">
            <a:extLst>
              <a:ext uri="{FF2B5EF4-FFF2-40B4-BE49-F238E27FC236}">
                <a16:creationId xmlns:a16="http://schemas.microsoft.com/office/drawing/2014/main" id="{39B1E53E-2011-16CB-DBD1-A32D9CBDF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244" y="1791512"/>
            <a:ext cx="1412633" cy="9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48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Mended Heart Thank You Card Blank | Etsy | Carta, Biglietti di san  valentino, Biglietti a cuore">
            <a:extLst>
              <a:ext uri="{FF2B5EF4-FFF2-40B4-BE49-F238E27FC236}">
                <a16:creationId xmlns:a16="http://schemas.microsoft.com/office/drawing/2014/main" id="{5304B676-BB3F-A209-5C2D-F53012C0C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651" y="643466"/>
            <a:ext cx="685669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7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2583"/>
            <a:ext cx="102108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STEMI-ST </a:t>
            </a:r>
            <a:r>
              <a:rPr lang="en-US" b="1" dirty="0" err="1">
                <a:solidFill>
                  <a:srgbClr val="002060"/>
                </a:solidFill>
              </a:rPr>
              <a:t>Elevasiyalı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Miokard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İnfarktı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F638861-22F4-42BD-AB54-580F4FFF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405745"/>
          </a:xfrm>
          <a:prstGeom prst="rect">
            <a:avLst/>
          </a:prstGeom>
          <a:solidFill>
            <a:srgbClr val="B44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ounded Rectangle 26">
            <a:extLst>
              <a:ext uri="{FF2B5EF4-FFF2-40B4-BE49-F238E27FC236}">
                <a16:creationId xmlns:a16="http://schemas.microsoft.com/office/drawing/2014/main" id="{6CACE173-0A3A-4306-B76C-60A0714C3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3" y="320843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7306" y="1245670"/>
            <a:ext cx="3246120" cy="1858403"/>
          </a:xfrm>
          <a:prstGeom prst="rect">
            <a:avLst/>
          </a:prstGeom>
          <a:noFill/>
        </p:spPr>
      </p:pic>
      <p:sp>
        <p:nvSpPr>
          <p:cNvPr id="2059" name="Rounded Rectangle 26">
            <a:extLst>
              <a:ext uri="{FF2B5EF4-FFF2-40B4-BE49-F238E27FC236}">
                <a16:creationId xmlns:a16="http://schemas.microsoft.com/office/drawing/2014/main" id="{BE5996B0-F3AC-4A78-A5EF-139FD3495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7198" y="320842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oronary Artery Disease &amp; Myocardial Infarction |">
            <a:extLst>
              <a:ext uri="{FF2B5EF4-FFF2-40B4-BE49-F238E27FC236}">
                <a16:creationId xmlns:a16="http://schemas.microsoft.com/office/drawing/2014/main" id="{29207C41-2651-E9A0-2B21-0D63954E9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2938" y="921481"/>
            <a:ext cx="3246120" cy="25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ounded Rectangle 26">
            <a:extLst>
              <a:ext uri="{FF2B5EF4-FFF2-40B4-BE49-F238E27FC236}">
                <a16:creationId xmlns:a16="http://schemas.microsoft.com/office/drawing/2014/main" id="{347C85EF-9B88-46AF-B40D-70F2DDDE1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2834" y="320842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0426688-25D4-DC51-9789-179B50846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574" y="1104354"/>
            <a:ext cx="3246120" cy="213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0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1D48DBF-D389-2F71-7CAE-9CEF8393A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35" y="-1"/>
            <a:ext cx="9065777" cy="66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3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26D9C40-4A2B-0379-1518-1EAC113FD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71" y="2529608"/>
            <a:ext cx="3606031" cy="2141313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C28B9B-11BE-D580-51A6-3793776D9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57351" cy="6858000"/>
          </a:xfrm>
          <a:prstGeom prst="rect">
            <a:avLst/>
          </a:prstGeom>
        </p:spPr>
      </p:pic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2A9C9FD4-94CA-5DC1-B1AB-CEBFCC652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223" y="1067939"/>
            <a:ext cx="4524275" cy="46073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D536E5-7F76-82E3-676A-28D434216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351" y="209065"/>
            <a:ext cx="7772400" cy="6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2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A3119E-1063-EF64-8BD0-69E0324CDD0E}"/>
              </a:ext>
            </a:extLst>
          </p:cNvPr>
          <p:cNvSpPr/>
          <p:nvPr/>
        </p:nvSpPr>
        <p:spPr>
          <a:xfrm>
            <a:off x="0" y="938150"/>
            <a:ext cx="1900052" cy="9975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STEMI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8013839-B4AD-54CC-2EBB-2C2EF547B6AF}"/>
              </a:ext>
            </a:extLst>
          </p:cNvPr>
          <p:cNvSpPr/>
          <p:nvPr/>
        </p:nvSpPr>
        <p:spPr>
          <a:xfrm>
            <a:off x="3451761" y="938148"/>
            <a:ext cx="1900052" cy="99752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 V</a:t>
            </a:r>
            <a:r>
              <a:rPr lang="en-GB" dirty="0"/>
              <a:t>a</a:t>
            </a:r>
            <a:r>
              <a:rPr lang="en-AZ" dirty="0"/>
              <a:t>xtında PCI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E88863A-CE89-2E11-6491-F7FAC48FA91E}"/>
              </a:ext>
            </a:extLst>
          </p:cNvPr>
          <p:cNvSpPr/>
          <p:nvPr/>
        </p:nvSpPr>
        <p:spPr>
          <a:xfrm>
            <a:off x="6903522" y="938148"/>
            <a:ext cx="1900052" cy="99752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Sağalma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7E4A53-27B3-190B-2AC4-FB3238E6BA42}"/>
              </a:ext>
            </a:extLst>
          </p:cNvPr>
          <p:cNvSpPr/>
          <p:nvPr/>
        </p:nvSpPr>
        <p:spPr>
          <a:xfrm>
            <a:off x="3451761" y="3016332"/>
            <a:ext cx="1900052" cy="9975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Ürək</a:t>
            </a:r>
          </a:p>
          <a:p>
            <a:pPr algn="ctr"/>
            <a:r>
              <a:rPr lang="en-AZ" dirty="0"/>
              <a:t>Çatışmazlığı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52E1986-A995-2583-A946-9702DEDCFDBB}"/>
              </a:ext>
            </a:extLst>
          </p:cNvPr>
          <p:cNvSpPr/>
          <p:nvPr/>
        </p:nvSpPr>
        <p:spPr>
          <a:xfrm>
            <a:off x="0" y="3016332"/>
            <a:ext cx="1900052" cy="9975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Gecikmiş</a:t>
            </a:r>
          </a:p>
          <a:p>
            <a:pPr algn="ctr"/>
            <a:r>
              <a:rPr lang="en-AZ" dirty="0"/>
              <a:t>Müdaxilə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D9601BE-71AD-B199-B032-79B3E4ED4F4D}"/>
              </a:ext>
            </a:extLst>
          </p:cNvPr>
          <p:cNvSpPr/>
          <p:nvPr/>
        </p:nvSpPr>
        <p:spPr>
          <a:xfrm>
            <a:off x="6903522" y="3001486"/>
            <a:ext cx="1900052" cy="99752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ICD-CRTD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91134-EE96-D134-5A3A-948B06412366}"/>
              </a:ext>
            </a:extLst>
          </p:cNvPr>
          <p:cNvSpPr txBox="1"/>
          <p:nvPr/>
        </p:nvSpPr>
        <p:spPr>
          <a:xfrm>
            <a:off x="4942113" y="4055420"/>
            <a:ext cx="2371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Yüksək DALY</a:t>
            </a:r>
          </a:p>
          <a:p>
            <a:r>
              <a:rPr lang="en-AZ" dirty="0"/>
              <a:t>Yüksək cost per QALY</a:t>
            </a:r>
          </a:p>
          <a:p>
            <a:r>
              <a:rPr lang="en-AZ" dirty="0"/>
              <a:t>Aşağı QALY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7DBD5A-E9DF-75BD-9619-DA687C281023}"/>
              </a:ext>
            </a:extLst>
          </p:cNvPr>
          <p:cNvCxnSpPr>
            <a:stCxn id="4" idx="3"/>
          </p:cNvCxnSpPr>
          <p:nvPr/>
        </p:nvCxnSpPr>
        <p:spPr>
          <a:xfrm flipV="1">
            <a:off x="1900052" y="1436911"/>
            <a:ext cx="1551709" cy="3"/>
          </a:xfrm>
          <a:prstGeom prst="straightConnector1">
            <a:avLst/>
          </a:prstGeom>
          <a:ln w="666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DC762B-6944-18CB-1A00-CDF255FECC7D}"/>
              </a:ext>
            </a:extLst>
          </p:cNvPr>
          <p:cNvCxnSpPr/>
          <p:nvPr/>
        </p:nvCxnSpPr>
        <p:spPr>
          <a:xfrm flipV="1">
            <a:off x="5351813" y="1436908"/>
            <a:ext cx="1551709" cy="3"/>
          </a:xfrm>
          <a:prstGeom prst="straightConnector1">
            <a:avLst/>
          </a:prstGeom>
          <a:ln w="666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05D3831-32FB-0F40-AA61-7F7D4C244968}"/>
              </a:ext>
            </a:extLst>
          </p:cNvPr>
          <p:cNvSpPr txBox="1"/>
          <p:nvPr/>
        </p:nvSpPr>
        <p:spPr>
          <a:xfrm>
            <a:off x="9025246" y="938148"/>
            <a:ext cx="2185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Aşağı DALY</a:t>
            </a:r>
          </a:p>
          <a:p>
            <a:r>
              <a:rPr lang="en-AZ" dirty="0"/>
              <a:t>Aşağı cost per QALY</a:t>
            </a:r>
          </a:p>
          <a:p>
            <a:r>
              <a:rPr lang="en-AZ" dirty="0"/>
              <a:t>Yüksək QALY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DF7DA1-A6C5-7DB7-B885-212E636F7CF6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950026" y="1935677"/>
            <a:ext cx="0" cy="1080655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D4D2405-0894-7A1C-6155-277B5BC79B47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1900052" y="3515096"/>
            <a:ext cx="1551709" cy="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880EF6-42B2-076B-7805-344D21ACFD7B}"/>
              </a:ext>
            </a:extLst>
          </p:cNvPr>
          <p:cNvCxnSpPr>
            <a:stCxn id="7" idx="3"/>
          </p:cNvCxnSpPr>
          <p:nvPr/>
        </p:nvCxnSpPr>
        <p:spPr>
          <a:xfrm>
            <a:off x="5351813" y="3515096"/>
            <a:ext cx="1551709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81EE34-D6AF-F4E0-15E9-AEBA5930017B}"/>
              </a:ext>
            </a:extLst>
          </p:cNvPr>
          <p:cNvCxnSpPr>
            <a:cxnSpLocks/>
          </p:cNvCxnSpPr>
          <p:nvPr/>
        </p:nvCxnSpPr>
        <p:spPr>
          <a:xfrm>
            <a:off x="4401787" y="4037609"/>
            <a:ext cx="3958" cy="1045029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4E8422C-D2AA-21F0-D743-BA5797ABEF36}"/>
              </a:ext>
            </a:extLst>
          </p:cNvPr>
          <p:cNvSpPr/>
          <p:nvPr/>
        </p:nvSpPr>
        <p:spPr>
          <a:xfrm>
            <a:off x="3216233" y="5115295"/>
            <a:ext cx="2371107" cy="99752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Sıx rehospitalizasiyalar</a:t>
            </a:r>
          </a:p>
          <a:p>
            <a:pPr algn="ctr"/>
            <a:r>
              <a:rPr lang="en-AZ" dirty="0"/>
              <a:t>Yanaşı xəstəliklər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7866F0B-57F3-9DDD-988A-A73ECD3A186E}"/>
              </a:ext>
            </a:extLst>
          </p:cNvPr>
          <p:cNvCxnSpPr/>
          <p:nvPr/>
        </p:nvCxnSpPr>
        <p:spPr>
          <a:xfrm flipV="1">
            <a:off x="1900052" y="1935675"/>
            <a:ext cx="5003470" cy="1080657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467E87-2E0E-75DB-50AD-E663AB14894D}"/>
              </a:ext>
            </a:extLst>
          </p:cNvPr>
          <p:cNvCxnSpPr/>
          <p:nvPr/>
        </p:nvCxnSpPr>
        <p:spPr>
          <a:xfrm>
            <a:off x="4401787" y="1971305"/>
            <a:ext cx="0" cy="98268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07F886-1471-1BB6-F113-476CFEED6634}"/>
              </a:ext>
            </a:extLst>
          </p:cNvPr>
          <p:cNvCxnSpPr>
            <a:cxnSpLocks/>
            <a:stCxn id="8" idx="2"/>
            <a:endCxn id="33" idx="0"/>
          </p:cNvCxnSpPr>
          <p:nvPr/>
        </p:nvCxnSpPr>
        <p:spPr>
          <a:xfrm>
            <a:off x="950026" y="4013859"/>
            <a:ext cx="0" cy="1101436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3F775B7-9047-0CFF-A1D8-750040283854}"/>
              </a:ext>
            </a:extLst>
          </p:cNvPr>
          <p:cNvSpPr/>
          <p:nvPr/>
        </p:nvSpPr>
        <p:spPr>
          <a:xfrm>
            <a:off x="0" y="5115295"/>
            <a:ext cx="1900052" cy="99752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AKŞ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81E5928-B17F-5A79-0B72-15BFCF72F428}"/>
              </a:ext>
            </a:extLst>
          </p:cNvPr>
          <p:cNvSpPr/>
          <p:nvPr/>
        </p:nvSpPr>
        <p:spPr>
          <a:xfrm>
            <a:off x="6903522" y="5127169"/>
            <a:ext cx="1900052" cy="99752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Qapaq əməliyyatları</a:t>
            </a:r>
          </a:p>
          <a:p>
            <a:pPr algn="ctr"/>
            <a:r>
              <a:rPr lang="en-GB" dirty="0"/>
              <a:t>/m</a:t>
            </a:r>
            <a:r>
              <a:rPr lang="en-AZ" dirty="0"/>
              <a:t>üdaxilələri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614B534-244F-15A7-6E46-036BAD2C7312}"/>
              </a:ext>
            </a:extLst>
          </p:cNvPr>
          <p:cNvCxnSpPr>
            <a:stCxn id="7" idx="3"/>
          </p:cNvCxnSpPr>
          <p:nvPr/>
        </p:nvCxnSpPr>
        <p:spPr>
          <a:xfrm>
            <a:off x="5351813" y="3515096"/>
            <a:ext cx="3091543" cy="156754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Round Diagonal Corner of Rectangle 37">
            <a:extLst>
              <a:ext uri="{FF2B5EF4-FFF2-40B4-BE49-F238E27FC236}">
                <a16:creationId xmlns:a16="http://schemas.microsoft.com/office/drawing/2014/main" id="{1ADED0A0-CD7F-166C-BCDB-517ADDDA57C1}"/>
              </a:ext>
            </a:extLst>
          </p:cNvPr>
          <p:cNvSpPr/>
          <p:nvPr/>
        </p:nvSpPr>
        <p:spPr>
          <a:xfrm>
            <a:off x="9927771" y="3429000"/>
            <a:ext cx="1959429" cy="209302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Z" dirty="0"/>
              <a:t>Ölüm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F361BD-9D2D-D31A-DBE3-F9C5EA3F71A3}"/>
              </a:ext>
            </a:extLst>
          </p:cNvPr>
          <p:cNvSpPr txBox="1"/>
          <p:nvPr/>
        </p:nvSpPr>
        <p:spPr>
          <a:xfrm>
            <a:off x="2303813" y="154379"/>
            <a:ext cx="704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sz="2800" b="1" dirty="0"/>
              <a:t>STEMİ Az Markov modeli qaralaması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662825-B0BE-317D-910F-DCBDC182C68C}"/>
              </a:ext>
            </a:extLst>
          </p:cNvPr>
          <p:cNvCxnSpPr/>
          <p:nvPr/>
        </p:nvCxnSpPr>
        <p:spPr>
          <a:xfrm flipV="1">
            <a:off x="1900052" y="2322786"/>
            <a:ext cx="7125194" cy="86184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D2D89D-6111-2B28-EE97-A6E836C2C0FF}"/>
              </a:ext>
            </a:extLst>
          </p:cNvPr>
          <p:cNvCxnSpPr>
            <a:endCxn id="38" idx="3"/>
          </p:cNvCxnSpPr>
          <p:nvPr/>
        </p:nvCxnSpPr>
        <p:spPr>
          <a:xfrm>
            <a:off x="9025246" y="2322786"/>
            <a:ext cx="1882240" cy="1106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71364C-A8E3-5404-964A-24A90D654AEC}"/>
              </a:ext>
            </a:extLst>
          </p:cNvPr>
          <p:cNvCxnSpPr>
            <a:endCxn id="38" idx="2"/>
          </p:cNvCxnSpPr>
          <p:nvPr/>
        </p:nvCxnSpPr>
        <p:spPr>
          <a:xfrm>
            <a:off x="8803574" y="3515096"/>
            <a:ext cx="1124197" cy="960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8E2C42-1928-3668-CFA8-7A2C13683D4E}"/>
              </a:ext>
            </a:extLst>
          </p:cNvPr>
          <p:cNvCxnSpPr>
            <a:endCxn id="38" idx="2"/>
          </p:cNvCxnSpPr>
          <p:nvPr/>
        </p:nvCxnSpPr>
        <p:spPr>
          <a:xfrm flipV="1">
            <a:off x="8803574" y="4475513"/>
            <a:ext cx="1124197" cy="115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EE0D34-539A-2B7B-0F3E-D372DCC399C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351813" y="1436912"/>
            <a:ext cx="4675056" cy="207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90A2DB5-C6C1-60FC-2AAF-33FFC507D9FA}"/>
              </a:ext>
            </a:extLst>
          </p:cNvPr>
          <p:cNvSpPr txBox="1"/>
          <p:nvPr/>
        </p:nvSpPr>
        <p:spPr>
          <a:xfrm>
            <a:off x="5675586" y="938148"/>
            <a:ext cx="84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dirty="0"/>
              <a:t>0.85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B277BB-A304-3053-7900-90F935CD70CF}"/>
              </a:ext>
            </a:extLst>
          </p:cNvPr>
          <p:cNvSpPr txBox="1"/>
          <p:nvPr/>
        </p:nvSpPr>
        <p:spPr>
          <a:xfrm>
            <a:off x="4401787" y="2023538"/>
            <a:ext cx="9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0.1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74DFC2-24F4-9343-CF32-F0C01CBE4C1A}"/>
              </a:ext>
            </a:extLst>
          </p:cNvPr>
          <p:cNvSpPr txBox="1"/>
          <p:nvPr/>
        </p:nvSpPr>
        <p:spPr>
          <a:xfrm>
            <a:off x="8803573" y="2617076"/>
            <a:ext cx="95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0.05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699611-2BD3-92C1-60BF-24C3A93E7B63}"/>
              </a:ext>
            </a:extLst>
          </p:cNvPr>
          <p:cNvSpPr txBox="1"/>
          <p:nvPr/>
        </p:nvSpPr>
        <p:spPr>
          <a:xfrm>
            <a:off x="9574924" y="2392870"/>
            <a:ext cx="101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0.2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2F1990-0206-5378-E40F-B66993FC0268}"/>
              </a:ext>
            </a:extLst>
          </p:cNvPr>
          <p:cNvSpPr txBox="1"/>
          <p:nvPr/>
        </p:nvSpPr>
        <p:spPr>
          <a:xfrm>
            <a:off x="2303813" y="3545151"/>
            <a:ext cx="101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0.5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F62D02-512B-BC81-3479-6A7F6E90761F}"/>
              </a:ext>
            </a:extLst>
          </p:cNvPr>
          <p:cNvSpPr txBox="1"/>
          <p:nvPr/>
        </p:nvSpPr>
        <p:spPr>
          <a:xfrm>
            <a:off x="5788129" y="3158238"/>
            <a:ext cx="101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0.9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90BFFA-5DA0-5E3B-B03C-D081575D7891}"/>
              </a:ext>
            </a:extLst>
          </p:cNvPr>
          <p:cNvSpPr txBox="1"/>
          <p:nvPr/>
        </p:nvSpPr>
        <p:spPr>
          <a:xfrm>
            <a:off x="3812044" y="4431864"/>
            <a:ext cx="101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0.8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BDDC7E-D519-F324-7173-A33AEFA1CA4B}"/>
              </a:ext>
            </a:extLst>
          </p:cNvPr>
          <p:cNvSpPr txBox="1"/>
          <p:nvPr/>
        </p:nvSpPr>
        <p:spPr>
          <a:xfrm>
            <a:off x="7500769" y="4298867"/>
            <a:ext cx="76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0.3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9C814CD-A086-9A4F-653D-B3B9651E6925}"/>
              </a:ext>
            </a:extLst>
          </p:cNvPr>
          <p:cNvCxnSpPr>
            <a:endCxn id="26" idx="1"/>
          </p:cNvCxnSpPr>
          <p:nvPr/>
        </p:nvCxnSpPr>
        <p:spPr>
          <a:xfrm flipV="1">
            <a:off x="1900052" y="5614059"/>
            <a:ext cx="1316181" cy="19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3B9030F-1861-124E-8A47-F1DC799332D0}"/>
              </a:ext>
            </a:extLst>
          </p:cNvPr>
          <p:cNvCxnSpPr/>
          <p:nvPr/>
        </p:nvCxnSpPr>
        <p:spPr>
          <a:xfrm flipV="1">
            <a:off x="5570893" y="5633545"/>
            <a:ext cx="1316181" cy="19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89EE4FB-3696-D597-FF54-F0C65C36C2BC}"/>
              </a:ext>
            </a:extLst>
          </p:cNvPr>
          <p:cNvSpPr txBox="1"/>
          <p:nvPr/>
        </p:nvSpPr>
        <p:spPr>
          <a:xfrm>
            <a:off x="2303201" y="1528890"/>
            <a:ext cx="91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>
                <a:solidFill>
                  <a:srgbClr val="7030A0"/>
                </a:solidFill>
              </a:rPr>
              <a:t>2500 </a:t>
            </a:r>
            <a:r>
              <a:rPr lang="en-AZ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₼</a:t>
            </a:r>
            <a:endParaRPr lang="en-AZ" b="1" dirty="0">
              <a:solidFill>
                <a:srgbClr val="7030A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AFBC27-F2C7-49AD-8FA5-4EB67D60FA23}"/>
              </a:ext>
            </a:extLst>
          </p:cNvPr>
          <p:cNvSpPr txBox="1"/>
          <p:nvPr/>
        </p:nvSpPr>
        <p:spPr>
          <a:xfrm>
            <a:off x="1029879" y="4725182"/>
            <a:ext cx="91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>
                <a:solidFill>
                  <a:srgbClr val="7030A0"/>
                </a:solidFill>
              </a:rPr>
              <a:t>5000 </a:t>
            </a:r>
            <a:r>
              <a:rPr lang="en-AZ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₼</a:t>
            </a:r>
            <a:endParaRPr lang="en-AZ" b="1" dirty="0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B9738A-AC5F-8483-F057-BCB27723FFA1}"/>
              </a:ext>
            </a:extLst>
          </p:cNvPr>
          <p:cNvSpPr txBox="1"/>
          <p:nvPr/>
        </p:nvSpPr>
        <p:spPr>
          <a:xfrm>
            <a:off x="1023805" y="2587300"/>
            <a:ext cx="91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>
                <a:solidFill>
                  <a:srgbClr val="7030A0"/>
                </a:solidFill>
              </a:rPr>
              <a:t>2500 </a:t>
            </a:r>
            <a:r>
              <a:rPr lang="en-AZ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₼</a:t>
            </a:r>
            <a:endParaRPr lang="en-AZ" b="1" dirty="0">
              <a:solidFill>
                <a:srgbClr val="7030A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2AF7AE-43B2-0061-0C03-61974B56F9B0}"/>
              </a:ext>
            </a:extLst>
          </p:cNvPr>
          <p:cNvSpPr txBox="1"/>
          <p:nvPr/>
        </p:nvSpPr>
        <p:spPr>
          <a:xfrm>
            <a:off x="3220571" y="4707247"/>
            <a:ext cx="91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>
                <a:solidFill>
                  <a:srgbClr val="7030A0"/>
                </a:solidFill>
              </a:rPr>
              <a:t>6000 </a:t>
            </a:r>
            <a:r>
              <a:rPr lang="en-AZ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₼</a:t>
            </a:r>
            <a:endParaRPr lang="en-AZ" b="1" dirty="0">
              <a:solidFill>
                <a:srgbClr val="7030A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688FD0-3E1C-BF29-DE16-B05354E1E209}"/>
              </a:ext>
            </a:extLst>
          </p:cNvPr>
          <p:cNvSpPr txBox="1"/>
          <p:nvPr/>
        </p:nvSpPr>
        <p:spPr>
          <a:xfrm>
            <a:off x="6731600" y="4725182"/>
            <a:ext cx="106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>
                <a:solidFill>
                  <a:srgbClr val="7030A0"/>
                </a:solidFill>
              </a:rPr>
              <a:t>35000 </a:t>
            </a:r>
            <a:r>
              <a:rPr lang="en-AZ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₼</a:t>
            </a:r>
            <a:endParaRPr lang="en-AZ" b="1" dirty="0">
              <a:solidFill>
                <a:srgbClr val="7030A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66D007-5903-C372-B402-6EEDE486BD15}"/>
              </a:ext>
            </a:extLst>
          </p:cNvPr>
          <p:cNvSpPr txBox="1"/>
          <p:nvPr/>
        </p:nvSpPr>
        <p:spPr>
          <a:xfrm>
            <a:off x="6980779" y="2607515"/>
            <a:ext cx="106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>
                <a:solidFill>
                  <a:srgbClr val="7030A0"/>
                </a:solidFill>
              </a:rPr>
              <a:t>15000 </a:t>
            </a:r>
            <a:r>
              <a:rPr lang="en-AZ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₼</a:t>
            </a:r>
            <a:endParaRPr lang="en-AZ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0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2A4152-F621-F455-0E58-F778F3BDFDD8}"/>
              </a:ext>
            </a:extLst>
          </p:cNvPr>
          <p:cNvCxnSpPr>
            <a:cxnSpLocks/>
          </p:cNvCxnSpPr>
          <p:nvPr/>
        </p:nvCxnSpPr>
        <p:spPr>
          <a:xfrm>
            <a:off x="0" y="83031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DC4D4F-6591-0095-DBED-684237DE4D26}"/>
              </a:ext>
            </a:extLst>
          </p:cNvPr>
          <p:cNvCxnSpPr>
            <a:cxnSpLocks/>
          </p:cNvCxnSpPr>
          <p:nvPr/>
        </p:nvCxnSpPr>
        <p:spPr>
          <a:xfrm>
            <a:off x="-15766" y="5460545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C20917-6DEA-327C-D4ED-0E2B0D39BBEF}"/>
              </a:ext>
            </a:extLst>
          </p:cNvPr>
          <p:cNvCxnSpPr/>
          <p:nvPr/>
        </p:nvCxnSpPr>
        <p:spPr>
          <a:xfrm>
            <a:off x="5948855" y="5397062"/>
            <a:ext cx="0" cy="14609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8C451F-7506-A19A-87B0-86087DB691DC}"/>
              </a:ext>
            </a:extLst>
          </p:cNvPr>
          <p:cNvCxnSpPr>
            <a:cxnSpLocks/>
          </p:cNvCxnSpPr>
          <p:nvPr/>
        </p:nvCxnSpPr>
        <p:spPr>
          <a:xfrm>
            <a:off x="2537499" y="-23651"/>
            <a:ext cx="84083" cy="5484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094EAC-5B09-310F-EE60-A017BDE5BFB8}"/>
              </a:ext>
            </a:extLst>
          </p:cNvPr>
          <p:cNvCxnSpPr/>
          <p:nvPr/>
        </p:nvCxnSpPr>
        <p:spPr>
          <a:xfrm>
            <a:off x="7761890" y="0"/>
            <a:ext cx="84083" cy="5397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66D3BA-C77C-48E2-9C1C-49B5671347B4}"/>
              </a:ext>
            </a:extLst>
          </p:cNvPr>
          <p:cNvCxnSpPr>
            <a:cxnSpLocks/>
          </p:cNvCxnSpPr>
          <p:nvPr/>
        </p:nvCxnSpPr>
        <p:spPr>
          <a:xfrm>
            <a:off x="5134302" y="809300"/>
            <a:ext cx="68323" cy="4714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3ABC0A-5B52-E77E-7D6C-C647CC39166D}"/>
              </a:ext>
            </a:extLst>
          </p:cNvPr>
          <p:cNvCxnSpPr>
            <a:cxnSpLocks/>
          </p:cNvCxnSpPr>
          <p:nvPr/>
        </p:nvCxnSpPr>
        <p:spPr>
          <a:xfrm>
            <a:off x="9982203" y="830316"/>
            <a:ext cx="39413" cy="45667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4A5D94-6266-809B-9073-C04BC5180A49}"/>
              </a:ext>
            </a:extLst>
          </p:cNvPr>
          <p:cNvCxnSpPr>
            <a:cxnSpLocks/>
          </p:cNvCxnSpPr>
          <p:nvPr/>
        </p:nvCxnSpPr>
        <p:spPr>
          <a:xfrm>
            <a:off x="2611820" y="3092672"/>
            <a:ext cx="25224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69349A-2EA6-8604-D5D9-8353ED514FD2}"/>
              </a:ext>
            </a:extLst>
          </p:cNvPr>
          <p:cNvCxnSpPr>
            <a:cxnSpLocks/>
          </p:cNvCxnSpPr>
          <p:nvPr/>
        </p:nvCxnSpPr>
        <p:spPr>
          <a:xfrm>
            <a:off x="10021616" y="3153106"/>
            <a:ext cx="21703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E12F0D3-4024-8C12-D0FC-179C28662DF8}"/>
              </a:ext>
            </a:extLst>
          </p:cNvPr>
          <p:cNvSpPr txBox="1"/>
          <p:nvPr/>
        </p:nvSpPr>
        <p:spPr>
          <a:xfrm>
            <a:off x="683172" y="255629"/>
            <a:ext cx="128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sz="2400" b="1" dirty="0">
                <a:solidFill>
                  <a:srgbClr val="002060"/>
                </a:solidFill>
              </a:rPr>
              <a:t>Əsas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561CD6-7E8D-1A46-0888-20FA08C6A5AF}"/>
              </a:ext>
            </a:extLst>
          </p:cNvPr>
          <p:cNvSpPr txBox="1"/>
          <p:nvPr/>
        </p:nvSpPr>
        <p:spPr>
          <a:xfrm>
            <a:off x="4519446" y="218667"/>
            <a:ext cx="128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sz="2400" b="1" dirty="0">
                <a:solidFill>
                  <a:srgbClr val="002060"/>
                </a:solidFill>
              </a:rPr>
              <a:t>İnsanlar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DB582D-5F2D-5FDE-86B7-C83B01C78FAB}"/>
              </a:ext>
            </a:extLst>
          </p:cNvPr>
          <p:cNvSpPr txBox="1"/>
          <p:nvPr/>
        </p:nvSpPr>
        <p:spPr>
          <a:xfrm>
            <a:off x="9165024" y="189185"/>
            <a:ext cx="128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sz="2400" b="1" dirty="0">
                <a:solidFill>
                  <a:srgbClr val="002060"/>
                </a:solidFill>
              </a:rPr>
              <a:t>Təsis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C0DFBD-1EF1-8D33-81DA-54171E552718}"/>
              </a:ext>
            </a:extLst>
          </p:cNvPr>
          <p:cNvSpPr txBox="1"/>
          <p:nvPr/>
        </p:nvSpPr>
        <p:spPr>
          <a:xfrm>
            <a:off x="433551" y="849448"/>
            <a:ext cx="128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Məqsəd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5AD450-536A-E310-B948-CD9C9CE54BAD}"/>
              </a:ext>
            </a:extLst>
          </p:cNvPr>
          <p:cNvSpPr txBox="1"/>
          <p:nvPr/>
        </p:nvSpPr>
        <p:spPr>
          <a:xfrm>
            <a:off x="3139965" y="844036"/>
            <a:ext cx="128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Dəstək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1784EF-1750-B4AE-5827-6BE893F836DC}"/>
              </a:ext>
            </a:extLst>
          </p:cNvPr>
          <p:cNvSpPr txBox="1"/>
          <p:nvPr/>
        </p:nvSpPr>
        <p:spPr>
          <a:xfrm>
            <a:off x="3180691" y="3153106"/>
            <a:ext cx="128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Resurslar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DC73A5-95EA-9BDC-8F0E-0B4CF8E6CAB4}"/>
              </a:ext>
            </a:extLst>
          </p:cNvPr>
          <p:cNvSpPr txBox="1"/>
          <p:nvPr/>
        </p:nvSpPr>
        <p:spPr>
          <a:xfrm>
            <a:off x="5525807" y="827695"/>
            <a:ext cx="198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Maraqlı Tərəflər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0A93ED-6976-D544-E72F-43C18E33906F}"/>
              </a:ext>
            </a:extLst>
          </p:cNvPr>
          <p:cNvSpPr txBox="1"/>
          <p:nvPr/>
        </p:nvSpPr>
        <p:spPr>
          <a:xfrm>
            <a:off x="7764519" y="834618"/>
            <a:ext cx="198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Nəticələr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E674A1-293E-8EB4-94EB-915282F97A9E}"/>
              </a:ext>
            </a:extLst>
          </p:cNvPr>
          <p:cNvSpPr txBox="1"/>
          <p:nvPr/>
        </p:nvSpPr>
        <p:spPr>
          <a:xfrm>
            <a:off x="9982203" y="799270"/>
            <a:ext cx="198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Plan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4E0E70-71FD-8FA4-6D99-94728241F2DF}"/>
              </a:ext>
            </a:extLst>
          </p:cNvPr>
          <p:cNvSpPr txBox="1"/>
          <p:nvPr/>
        </p:nvSpPr>
        <p:spPr>
          <a:xfrm>
            <a:off x="10113577" y="3128405"/>
            <a:ext cx="198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Dəyişim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38115C-7CD2-CE63-9935-D6E0D523D04F}"/>
              </a:ext>
            </a:extLst>
          </p:cNvPr>
          <p:cNvSpPr txBox="1"/>
          <p:nvPr/>
        </p:nvSpPr>
        <p:spPr>
          <a:xfrm>
            <a:off x="2002223" y="5460545"/>
            <a:ext cx="128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İnvestisiya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805AEF-F3EF-8EE4-8D95-3212FD07AA3C}"/>
              </a:ext>
            </a:extLst>
          </p:cNvPr>
          <p:cNvSpPr txBox="1"/>
          <p:nvPr/>
        </p:nvSpPr>
        <p:spPr>
          <a:xfrm>
            <a:off x="8382000" y="5460545"/>
            <a:ext cx="128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b="1" dirty="0"/>
              <a:t>Faydalar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B24E3E-5332-A35D-3CBA-6CEC7C0B8D59}"/>
              </a:ext>
            </a:extLst>
          </p:cNvPr>
          <p:cNvSpPr txBox="1"/>
          <p:nvPr/>
        </p:nvSpPr>
        <p:spPr>
          <a:xfrm>
            <a:off x="5328745" y="1260510"/>
            <a:ext cx="23543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SN</a:t>
            </a:r>
          </a:p>
          <a:p>
            <a:r>
              <a:rPr lang="en-AZ" dirty="0"/>
              <a:t>AKC</a:t>
            </a:r>
          </a:p>
          <a:p>
            <a:r>
              <a:rPr lang="en-AZ" dirty="0"/>
              <a:t>İTSDA</a:t>
            </a:r>
          </a:p>
          <a:p>
            <a:r>
              <a:rPr lang="en-AZ" dirty="0"/>
              <a:t>TƏBİB</a:t>
            </a:r>
          </a:p>
          <a:p>
            <a:r>
              <a:rPr lang="en-AZ" dirty="0"/>
              <a:t>Pasientlər</a:t>
            </a:r>
          </a:p>
          <a:p>
            <a:r>
              <a:rPr lang="en-AZ" dirty="0"/>
              <a:t>İctimaiyyət</a:t>
            </a:r>
          </a:p>
          <a:p>
            <a:r>
              <a:rPr lang="en-AZ" dirty="0"/>
              <a:t>Özəl xəstəxanalar</a:t>
            </a:r>
          </a:p>
          <a:p>
            <a:r>
              <a:rPr lang="en-AZ" dirty="0"/>
              <a:t>ÜST</a:t>
            </a:r>
          </a:p>
          <a:p>
            <a:r>
              <a:rPr lang="en-AZ" dirty="0"/>
              <a:t>Media</a:t>
            </a:r>
          </a:p>
          <a:p>
            <a:r>
              <a:rPr lang="en-AZ" dirty="0"/>
              <a:t>Ösəl sığorta şirkətləri</a:t>
            </a:r>
          </a:p>
          <a:p>
            <a:r>
              <a:rPr lang="en-AZ" dirty="0"/>
              <a:t>Farm. </a:t>
            </a:r>
            <a:r>
              <a:rPr lang="en-GB" dirty="0" err="1"/>
              <a:t>Ş</a:t>
            </a:r>
            <a:r>
              <a:rPr lang="en-AZ" dirty="0"/>
              <a:t>irkətlər</a:t>
            </a:r>
          </a:p>
          <a:p>
            <a:r>
              <a:rPr lang="en-GB" dirty="0"/>
              <a:t>C</a:t>
            </a:r>
            <a:r>
              <a:rPr lang="en-AZ" dirty="0"/>
              <a:t>ihaz-avadanlıq şirkətləri</a:t>
            </a:r>
          </a:p>
          <a:p>
            <a:r>
              <a:rPr lang="en-AZ" dirty="0"/>
              <a:t>TYS</a:t>
            </a:r>
          </a:p>
          <a:p>
            <a:r>
              <a:rPr lang="en-AZ" dirty="0"/>
              <a:t>Ambulans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D3A16-3537-FB18-7C3D-C5A793BF835F}"/>
              </a:ext>
            </a:extLst>
          </p:cNvPr>
          <p:cNvSpPr txBox="1"/>
          <p:nvPr/>
        </p:nvSpPr>
        <p:spPr>
          <a:xfrm>
            <a:off x="2864067" y="1302550"/>
            <a:ext cx="2128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Səhiyyə Nazirlyi</a:t>
            </a:r>
          </a:p>
          <a:p>
            <a:r>
              <a:rPr lang="en-AZ" dirty="0"/>
              <a:t>İTSDA</a:t>
            </a:r>
          </a:p>
          <a:p>
            <a:r>
              <a:rPr lang="en-AZ" dirty="0"/>
              <a:t>TƏBİB</a:t>
            </a:r>
          </a:p>
          <a:p>
            <a:r>
              <a:rPr lang="en-AZ" dirty="0"/>
              <a:t>AKC</a:t>
            </a:r>
          </a:p>
          <a:p>
            <a:r>
              <a:rPr lang="en-AZ" dirty="0"/>
              <a:t>Country champion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B547F-3288-0231-7919-6DFD92BD2806}"/>
              </a:ext>
            </a:extLst>
          </p:cNvPr>
          <p:cNvSpPr txBox="1"/>
          <p:nvPr/>
        </p:nvSpPr>
        <p:spPr>
          <a:xfrm>
            <a:off x="2722182" y="3522438"/>
            <a:ext cx="241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Müşahidə şurası</a:t>
            </a:r>
          </a:p>
          <a:p>
            <a:r>
              <a:rPr lang="en-AZ" dirty="0"/>
              <a:t>Layihə komandası</a:t>
            </a:r>
          </a:p>
          <a:p>
            <a:r>
              <a:rPr lang="en-AZ" dirty="0"/>
              <a:t>Layihə koordinatoru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F9A79-4108-476B-CBC2-EDB8E17353C3}"/>
              </a:ext>
            </a:extLst>
          </p:cNvPr>
          <p:cNvSpPr txBox="1"/>
          <p:nvPr/>
        </p:nvSpPr>
        <p:spPr>
          <a:xfrm>
            <a:off x="5948855" y="5696614"/>
            <a:ext cx="6151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Calibri" panose="020F0502020204030204" pitchFamily="34" charset="0"/>
              </a:rPr>
              <a:t>Yaşam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müddətinin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artması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endParaRPr lang="en-GB" sz="1600" dirty="0">
              <a:effectLst/>
            </a:endParaRPr>
          </a:p>
          <a:p>
            <a:r>
              <a:rPr lang="en-GB" sz="1600" dirty="0" err="1">
                <a:effectLst/>
                <a:latin typeface="Calibri" panose="020F0502020204030204" pitchFamily="34" charset="0"/>
              </a:rPr>
              <a:t>Azalmıs</a:t>
            </a:r>
            <a:r>
              <a:rPr lang="en-GB" sz="1600" dirty="0">
                <a:effectLst/>
                <a:latin typeface="Calibri" panose="020F0502020204030204" pitchFamily="34" charset="0"/>
              </a:rPr>
              <a:t>̧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əlillik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nisbətləri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endParaRPr lang="en-GB" sz="1600" dirty="0">
              <a:effectLst/>
            </a:endParaRPr>
          </a:p>
          <a:p>
            <a:r>
              <a:rPr lang="en-GB" sz="1600" dirty="0" err="1">
                <a:effectLst/>
                <a:latin typeface="Calibri" panose="020F0502020204030204" pitchFamily="34" charset="0"/>
              </a:rPr>
              <a:t>Bənzər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keyfiyyət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düzəltmə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proqramlarının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başqa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nozologiya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və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ixtisaslarda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istifadə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etmə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ehtimalı</a:t>
            </a:r>
            <a:r>
              <a:rPr lang="en-GB" sz="1600" dirty="0">
                <a:effectLst/>
                <a:latin typeface="Calibri" panose="020F0502020204030204" pitchFamily="34" charset="0"/>
              </a:rPr>
              <a:t> (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Kəskin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İnsult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Müalicəsi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Şəbəkəsi</a:t>
            </a:r>
            <a:r>
              <a:rPr lang="en-GB" sz="1600" dirty="0">
                <a:effectLst/>
                <a:latin typeface="Calibri" panose="020F0502020204030204" pitchFamily="34" charset="0"/>
              </a:rPr>
              <a:t> ) </a:t>
            </a:r>
            <a:endParaRPr lang="en-GB" sz="160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5C8AE-BDBA-52AD-FBE8-A8D26715E500}"/>
              </a:ext>
            </a:extLst>
          </p:cNvPr>
          <p:cNvSpPr txBox="1"/>
          <p:nvPr/>
        </p:nvSpPr>
        <p:spPr>
          <a:xfrm>
            <a:off x="7835455" y="1281844"/>
            <a:ext cx="2322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/>
                <a:latin typeface="Calibri" panose="020F0502020204030204" pitchFamily="34" charset="0"/>
              </a:rPr>
              <a:t>STEMI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zamanı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düzgün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müalicə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nisbətinin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artması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endParaRPr lang="en-GB" sz="1400" dirty="0">
              <a:effectLst/>
              <a:latin typeface="ArialMT"/>
            </a:endParaRPr>
          </a:p>
          <a:p>
            <a:r>
              <a:rPr lang="en-GB" sz="1400" dirty="0">
                <a:effectLst/>
                <a:latin typeface="Calibri" panose="020F0502020204030204" pitchFamily="34" charset="0"/>
              </a:rPr>
              <a:t>P-PCI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üçün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pasientlərin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vaxtında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göndərilmələrin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artması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endParaRPr lang="en-GB" sz="1400" dirty="0"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err="1">
                <a:latin typeface="Calibri" panose="020F0502020204030204" pitchFamily="34" charset="0"/>
              </a:rPr>
              <a:t>Ü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mumi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reperfuziya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nisbətlərinin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artması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endParaRPr lang="en-GB" sz="1400" dirty="0">
              <a:effectLst/>
              <a:latin typeface="ArialMT"/>
            </a:endParaRPr>
          </a:p>
          <a:p>
            <a:r>
              <a:rPr lang="en-GB" sz="1400" dirty="0" err="1">
                <a:effectLst/>
                <a:latin typeface="Calibri" panose="020F0502020204030204" pitchFamily="34" charset="0"/>
              </a:rPr>
              <a:t>Hec</a:t>
            </a:r>
            <a:r>
              <a:rPr lang="en-GB" sz="1400" dirty="0">
                <a:effectLst/>
                <a:latin typeface="Calibri" panose="020F0502020204030204" pitchFamily="34" charset="0"/>
              </a:rPr>
              <a:t>̧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bir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reperfuzion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mualicə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almayan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xəstə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sayının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azalması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endParaRPr lang="en-GB" sz="1400" dirty="0">
              <a:effectLst/>
              <a:latin typeface="ArialMT"/>
            </a:endParaRPr>
          </a:p>
          <a:p>
            <a:r>
              <a:rPr lang="en-GB" sz="1400" dirty="0" err="1">
                <a:effectLst/>
                <a:latin typeface="Calibri" panose="020F0502020204030204" pitchFamily="34" charset="0"/>
              </a:rPr>
              <a:t>Azalmıs</a:t>
            </a:r>
            <a:r>
              <a:rPr lang="en-GB" sz="1400" dirty="0">
                <a:effectLst/>
                <a:latin typeface="Calibri" panose="020F0502020204030204" pitchFamily="34" charset="0"/>
              </a:rPr>
              <a:t>̧ “FMC-to-reperfusion”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zamanı</a:t>
            </a:r>
            <a:endParaRPr lang="en-GB" sz="1400" dirty="0">
              <a:effectLst/>
              <a:latin typeface="ArialMT"/>
            </a:endParaRPr>
          </a:p>
          <a:p>
            <a:r>
              <a:rPr lang="en-GB" sz="1400" dirty="0" err="1">
                <a:effectLst/>
                <a:latin typeface="Calibri" panose="020F0502020204030204" pitchFamily="34" charset="0"/>
              </a:rPr>
              <a:t>Simptomların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başlanmasından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tibbi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kontakta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qədər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olan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zamanın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azalması</a:t>
            </a:r>
            <a:r>
              <a:rPr lang="en-GB" sz="1400" dirty="0">
                <a:effectLst/>
                <a:latin typeface="Calibri" panose="020F0502020204030204" pitchFamily="34" charset="0"/>
              </a:rPr>
              <a:t>  </a:t>
            </a:r>
            <a:endParaRPr lang="en-GB" sz="1400" dirty="0">
              <a:effectLst/>
              <a:latin typeface="ArialMT"/>
            </a:endParaRPr>
          </a:p>
          <a:p>
            <a:r>
              <a:rPr lang="en-GB" sz="1400" dirty="0" err="1">
                <a:effectLst/>
                <a:latin typeface="Calibri" panose="020F0502020204030204" pitchFamily="34" charset="0"/>
              </a:rPr>
              <a:t>Farmakoinvaziv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strategiyanın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istifadəsinin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</a:rPr>
              <a:t>artması</a:t>
            </a:r>
            <a:r>
              <a:rPr lang="en-GB" sz="1400" dirty="0">
                <a:effectLst/>
                <a:latin typeface="Calibri" panose="020F0502020204030204" pitchFamily="34" charset="0"/>
              </a:rPr>
              <a:t> </a:t>
            </a:r>
            <a:endParaRPr lang="en-GB" sz="1400" dirty="0">
              <a:effectLst/>
              <a:latin typeface="ArialM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BAF3CC-DB70-D2E6-F902-97DC0143B701}"/>
              </a:ext>
            </a:extLst>
          </p:cNvPr>
          <p:cNvSpPr txBox="1"/>
          <p:nvPr/>
        </p:nvSpPr>
        <p:spPr>
          <a:xfrm>
            <a:off x="157655" y="1281844"/>
            <a:ext cx="24173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effectLst/>
                <a:latin typeface="Calibri" panose="020F0502020204030204" pitchFamily="34" charset="0"/>
              </a:rPr>
              <a:t>Kəskin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Miokard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İnfarktı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müalicəsi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üzrə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kliniki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tövsiyyələrin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həyata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keçirilməsini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dəstəkləmək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endParaRPr lang="en-GB" sz="1600" dirty="0">
              <a:effectLst/>
            </a:endParaRPr>
          </a:p>
          <a:p>
            <a:r>
              <a:rPr lang="en-GB" sz="1600" dirty="0">
                <a:effectLst/>
                <a:latin typeface="Calibri" panose="020F0502020204030204" pitchFamily="34" charset="0"/>
              </a:rPr>
              <a:t>Region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səhiyyə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sistemində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bu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tövsiyyələrin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həyata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keçirilməsi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qarşısında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olan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əngəllərin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aşkar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etmək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endParaRPr lang="en-GB" sz="1600" dirty="0">
              <a:effectLst/>
              <a:latin typeface="ArialMT"/>
            </a:endParaRPr>
          </a:p>
          <a:p>
            <a:r>
              <a:rPr lang="en-GB" sz="1600" dirty="0" err="1">
                <a:effectLst/>
                <a:latin typeface="Calibri" panose="020F0502020204030204" pitchFamily="34" charset="0"/>
              </a:rPr>
              <a:t>Mümkün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olan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ən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çox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sayıda</a:t>
            </a:r>
            <a:r>
              <a:rPr lang="en-GB" sz="1600" dirty="0">
                <a:effectLst/>
                <a:latin typeface="Calibri" panose="020F0502020204030204" pitchFamily="34" charset="0"/>
              </a:rPr>
              <a:t> STEMI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xəstələrinin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tövsiyyələr-əsaslı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müalicəyə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əlçatanlığın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olmasın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üçün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fəaliyyət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planı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təyin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etmək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endParaRPr lang="en-GB" sz="1600" dirty="0">
              <a:effectLst/>
              <a:latin typeface="ArialM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4AE292-5589-9490-FE07-5E6FDE4540AC}"/>
              </a:ext>
            </a:extLst>
          </p:cNvPr>
          <p:cNvSpPr txBox="1"/>
          <p:nvPr/>
        </p:nvSpPr>
        <p:spPr>
          <a:xfrm>
            <a:off x="10158240" y="1124187"/>
            <a:ext cx="2170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b="1" dirty="0"/>
              <a:t>2</a:t>
            </a:r>
            <a:r>
              <a:rPr lang="en-AZ" dirty="0"/>
              <a:t> Mərhələ</a:t>
            </a:r>
          </a:p>
          <a:p>
            <a:pPr marL="342900" indent="-342900">
              <a:buAutoNum type="arabicPeriod"/>
            </a:pPr>
            <a:r>
              <a:rPr lang="en-AZ" dirty="0"/>
              <a:t>Mövcud proseslərin təkmilləşməsi</a:t>
            </a:r>
          </a:p>
          <a:p>
            <a:pPr marL="342900" indent="-342900">
              <a:buAutoNum type="arabicPeriod"/>
            </a:pPr>
            <a:r>
              <a:rPr lang="en-AZ" dirty="0"/>
              <a:t>Regionlarda STEMI müalicəsinin opt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6F2639-E121-FE10-D899-BB77490D5A8A}"/>
              </a:ext>
            </a:extLst>
          </p:cNvPr>
          <p:cNvSpPr txBox="1"/>
          <p:nvPr/>
        </p:nvSpPr>
        <p:spPr>
          <a:xfrm>
            <a:off x="10021617" y="3417854"/>
            <a:ext cx="22728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dirty="0"/>
              <a:t>Bütün maraqlı tərəflərin eyni məqsədə-Azərbaycan vətəndaşının ürək sağlamlığının qorunmasına- xidmət etməsi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8D942D-25B7-698D-7D47-E58D32AA50B6}"/>
              </a:ext>
            </a:extLst>
          </p:cNvPr>
          <p:cNvSpPr txBox="1"/>
          <p:nvPr/>
        </p:nvSpPr>
        <p:spPr>
          <a:xfrm>
            <a:off x="1992086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Z" dirty="0"/>
          </a:p>
        </p:txBody>
      </p:sp>
    </p:spTree>
    <p:extLst>
      <p:ext uri="{BB962C8B-B14F-4D97-AF65-F5344CB8AC3E}">
        <p14:creationId xmlns:p14="http://schemas.microsoft.com/office/powerpoint/2010/main" val="325817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4ECABCE0-1D25-A357-8180-55BE94CD9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88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</TotalTime>
  <Words>1267</Words>
  <Application>Microsoft Macintosh PowerPoint</Application>
  <PresentationFormat>Widescreen</PresentationFormat>
  <Paragraphs>335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Arial</vt:lpstr>
      <vt:lpstr>ArialMT</vt:lpstr>
      <vt:lpstr>Calibri</vt:lpstr>
      <vt:lpstr>Calibri Light</vt:lpstr>
      <vt:lpstr>DM Sans</vt:lpstr>
      <vt:lpstr>Open Sans</vt:lpstr>
      <vt:lpstr>Oswald</vt:lpstr>
      <vt:lpstr>Poppins</vt:lpstr>
      <vt:lpstr>Roboto</vt:lpstr>
      <vt:lpstr>Roboto Light</vt:lpstr>
      <vt:lpstr>Segoe UI</vt:lpstr>
      <vt:lpstr>Office Theme</vt:lpstr>
      <vt:lpstr>PowerPoint Presentation</vt:lpstr>
      <vt:lpstr>PowerPoint Presentation</vt:lpstr>
      <vt:lpstr>Daxil Olan Tərəflər</vt:lpstr>
      <vt:lpstr>STEMI-ST Elevasiyalı Miokard İnfarktı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Məntiqi Model</vt:lpstr>
      <vt:lpstr>PowerPoint Presentation</vt:lpstr>
      <vt:lpstr>Hasilat (output) üzrə Keyfiyyət İndikatorları</vt:lpstr>
      <vt:lpstr>Uzun Müddətli Nəticələr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Kardiologiyanın Gələcəyi The Future of Cardiology</dc:title>
  <dc:creator>Mirzoyev,U  (pgt)</dc:creator>
  <cp:lastModifiedBy>Mirzoyev,U  (pgt)</cp:lastModifiedBy>
  <cp:revision>244</cp:revision>
  <dcterms:created xsi:type="dcterms:W3CDTF">2021-11-24T17:35:33Z</dcterms:created>
  <dcterms:modified xsi:type="dcterms:W3CDTF">2022-12-10T07:30:25Z</dcterms:modified>
</cp:coreProperties>
</file>